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8" r:id="rId7"/>
    <p:sldId id="266" r:id="rId8"/>
    <p:sldId id="271" r:id="rId9"/>
    <p:sldId id="265" r:id="rId10"/>
    <p:sldId id="261" r:id="rId11"/>
    <p:sldId id="262" r:id="rId12"/>
    <p:sldId id="270" r:id="rId13"/>
    <p:sldId id="264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FA4D2-8F80-4A4E-94FA-BF619F2C2AA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2F06FC-928C-46AA-B43F-AAB7DCF86405}">
      <dgm:prSet/>
      <dgm:spPr/>
      <dgm:t>
        <a:bodyPr/>
        <a:lstStyle/>
        <a:p>
          <a:r>
            <a:rPr lang="en-US" dirty="0"/>
            <a:t>Create a small game with complex features.</a:t>
          </a:r>
        </a:p>
      </dgm:t>
    </dgm:pt>
    <dgm:pt modelId="{80940BAA-A71B-4571-8E3A-30EA41C8D40C}" type="parTrans" cxnId="{3FE34110-CFE1-4D55-873F-D20EA03285FA}">
      <dgm:prSet/>
      <dgm:spPr/>
      <dgm:t>
        <a:bodyPr/>
        <a:lstStyle/>
        <a:p>
          <a:endParaRPr lang="en-US"/>
        </a:p>
      </dgm:t>
    </dgm:pt>
    <dgm:pt modelId="{50432DD4-142B-457B-A708-D8F427D55E92}" type="sibTrans" cxnId="{3FE34110-CFE1-4D55-873F-D20EA03285F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8D9769E-171A-42D7-AE90-0073EE1A4CE0}">
      <dgm:prSet/>
      <dgm:spPr/>
      <dgm:t>
        <a:bodyPr/>
        <a:lstStyle/>
        <a:p>
          <a:r>
            <a:rPr lang="en-US" dirty="0"/>
            <a:t>Further my knowledge and experience with C# programming and the Unity Engine.</a:t>
          </a:r>
        </a:p>
      </dgm:t>
    </dgm:pt>
    <dgm:pt modelId="{1D08E885-D2A5-449C-8CEB-D9134CDCF968}" type="parTrans" cxnId="{1C4522B0-829D-4D0F-B686-FAC2240ECBCE}">
      <dgm:prSet/>
      <dgm:spPr/>
      <dgm:t>
        <a:bodyPr/>
        <a:lstStyle/>
        <a:p>
          <a:endParaRPr lang="en-US"/>
        </a:p>
      </dgm:t>
    </dgm:pt>
    <dgm:pt modelId="{0D3CAECF-2788-487C-8B22-920C9B0C516A}" type="sibTrans" cxnId="{1C4522B0-829D-4D0F-B686-FAC2240ECBC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C54D808-B437-46ED-AC06-5088FEEA6856}">
      <dgm:prSet/>
      <dgm:spPr/>
      <dgm:t>
        <a:bodyPr/>
        <a:lstStyle/>
        <a:p>
          <a:r>
            <a:rPr lang="en-US" dirty="0"/>
            <a:t>Learn firsthand how challenging developing a functional game is from your own concepts. </a:t>
          </a:r>
        </a:p>
      </dgm:t>
    </dgm:pt>
    <dgm:pt modelId="{5BA085AD-D5CA-4356-8050-11E5208ACC92}" type="parTrans" cxnId="{BB5CCB8F-9E85-4E6B-8BAA-3F6E51E1F5D3}">
      <dgm:prSet/>
      <dgm:spPr/>
      <dgm:t>
        <a:bodyPr/>
        <a:lstStyle/>
        <a:p>
          <a:endParaRPr lang="en-US"/>
        </a:p>
      </dgm:t>
    </dgm:pt>
    <dgm:pt modelId="{A9FA2971-4013-4D79-8230-5BC4A6DE8473}" type="sibTrans" cxnId="{BB5CCB8F-9E85-4E6B-8BAA-3F6E51E1F5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9D45AC3-212B-4E7F-AD5F-FE2F4DB3B36C}" type="pres">
      <dgm:prSet presAssocID="{CC1FA4D2-8F80-4A4E-94FA-BF619F2C2AA3}" presName="Name0" presStyleCnt="0">
        <dgm:presLayoutVars>
          <dgm:animLvl val="lvl"/>
          <dgm:resizeHandles val="exact"/>
        </dgm:presLayoutVars>
      </dgm:prSet>
      <dgm:spPr/>
    </dgm:pt>
    <dgm:pt modelId="{276185BC-7795-45C8-97D5-3846495D9351}" type="pres">
      <dgm:prSet presAssocID="{E82F06FC-928C-46AA-B43F-AAB7DCF86405}" presName="compositeNode" presStyleCnt="0">
        <dgm:presLayoutVars>
          <dgm:bulletEnabled val="1"/>
        </dgm:presLayoutVars>
      </dgm:prSet>
      <dgm:spPr/>
    </dgm:pt>
    <dgm:pt modelId="{7CCBAB1D-3672-4ED8-B850-8881BBC39C45}" type="pres">
      <dgm:prSet presAssocID="{E82F06FC-928C-46AA-B43F-AAB7DCF86405}" presName="bgRect" presStyleLbl="bgAccFollowNode1" presStyleIdx="0" presStyleCnt="3"/>
      <dgm:spPr/>
    </dgm:pt>
    <dgm:pt modelId="{DDA17E8D-BDCB-458A-B68F-A9248DCC6FAB}" type="pres">
      <dgm:prSet presAssocID="{50432DD4-142B-457B-A708-D8F427D55E9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AD24300-7EFD-4D06-89F8-748BFFB99796}" type="pres">
      <dgm:prSet presAssocID="{E82F06FC-928C-46AA-B43F-AAB7DCF86405}" presName="bottomLine" presStyleLbl="alignNode1" presStyleIdx="1" presStyleCnt="6">
        <dgm:presLayoutVars/>
      </dgm:prSet>
      <dgm:spPr/>
    </dgm:pt>
    <dgm:pt modelId="{4B8AF8A1-D853-4B6E-9BD4-3035C2E06ABD}" type="pres">
      <dgm:prSet presAssocID="{E82F06FC-928C-46AA-B43F-AAB7DCF86405}" presName="nodeText" presStyleLbl="bgAccFollowNode1" presStyleIdx="0" presStyleCnt="3">
        <dgm:presLayoutVars>
          <dgm:bulletEnabled val="1"/>
        </dgm:presLayoutVars>
      </dgm:prSet>
      <dgm:spPr/>
    </dgm:pt>
    <dgm:pt modelId="{83C8CA7B-D531-497A-B4C3-420FEE5F9449}" type="pres">
      <dgm:prSet presAssocID="{50432DD4-142B-457B-A708-D8F427D55E92}" presName="sibTrans" presStyleCnt="0"/>
      <dgm:spPr/>
    </dgm:pt>
    <dgm:pt modelId="{88276A5C-59EF-4503-953E-42015E98F39C}" type="pres">
      <dgm:prSet presAssocID="{68D9769E-171A-42D7-AE90-0073EE1A4CE0}" presName="compositeNode" presStyleCnt="0">
        <dgm:presLayoutVars>
          <dgm:bulletEnabled val="1"/>
        </dgm:presLayoutVars>
      </dgm:prSet>
      <dgm:spPr/>
    </dgm:pt>
    <dgm:pt modelId="{EAADA159-B3C0-46C9-888C-EB5A3CBF7CD9}" type="pres">
      <dgm:prSet presAssocID="{68D9769E-171A-42D7-AE90-0073EE1A4CE0}" presName="bgRect" presStyleLbl="bgAccFollowNode1" presStyleIdx="1" presStyleCnt="3" custLinFactNeighborX="-351"/>
      <dgm:spPr/>
    </dgm:pt>
    <dgm:pt modelId="{5AABA48C-027A-4851-A3BB-90BD63F2CFB2}" type="pres">
      <dgm:prSet presAssocID="{0D3CAECF-2788-487C-8B22-920C9B0C516A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0B4A796-4BF8-4B3B-86B5-6E6E5B2E097E}" type="pres">
      <dgm:prSet presAssocID="{68D9769E-171A-42D7-AE90-0073EE1A4CE0}" presName="bottomLine" presStyleLbl="alignNode1" presStyleIdx="3" presStyleCnt="6">
        <dgm:presLayoutVars/>
      </dgm:prSet>
      <dgm:spPr/>
    </dgm:pt>
    <dgm:pt modelId="{329A9AFE-5036-44C9-9CCF-475624F41486}" type="pres">
      <dgm:prSet presAssocID="{68D9769E-171A-42D7-AE90-0073EE1A4CE0}" presName="nodeText" presStyleLbl="bgAccFollowNode1" presStyleIdx="1" presStyleCnt="3">
        <dgm:presLayoutVars>
          <dgm:bulletEnabled val="1"/>
        </dgm:presLayoutVars>
      </dgm:prSet>
      <dgm:spPr/>
    </dgm:pt>
    <dgm:pt modelId="{C3CC3021-7D8F-4A81-9F8C-F6AC4BF7A9F3}" type="pres">
      <dgm:prSet presAssocID="{0D3CAECF-2788-487C-8B22-920C9B0C516A}" presName="sibTrans" presStyleCnt="0"/>
      <dgm:spPr/>
    </dgm:pt>
    <dgm:pt modelId="{64533D56-4482-4881-BD15-64A2C7DCC1C6}" type="pres">
      <dgm:prSet presAssocID="{2C54D808-B437-46ED-AC06-5088FEEA6856}" presName="compositeNode" presStyleCnt="0">
        <dgm:presLayoutVars>
          <dgm:bulletEnabled val="1"/>
        </dgm:presLayoutVars>
      </dgm:prSet>
      <dgm:spPr/>
    </dgm:pt>
    <dgm:pt modelId="{CBA3FDFE-1D39-479F-B0D0-0CF426375427}" type="pres">
      <dgm:prSet presAssocID="{2C54D808-B437-46ED-AC06-5088FEEA6856}" presName="bgRect" presStyleLbl="bgAccFollowNode1" presStyleIdx="2" presStyleCnt="3"/>
      <dgm:spPr/>
    </dgm:pt>
    <dgm:pt modelId="{0D7D6E86-20FA-4650-B875-318108B35862}" type="pres">
      <dgm:prSet presAssocID="{A9FA2971-4013-4D79-8230-5BC4A6DE847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61857E3-7005-4AE1-B9FD-985097C473F9}" type="pres">
      <dgm:prSet presAssocID="{2C54D808-B437-46ED-AC06-5088FEEA6856}" presName="bottomLine" presStyleLbl="alignNode1" presStyleIdx="5" presStyleCnt="6">
        <dgm:presLayoutVars/>
      </dgm:prSet>
      <dgm:spPr/>
    </dgm:pt>
    <dgm:pt modelId="{B5BE760C-E5AE-495B-8D15-132A8A9D16DA}" type="pres">
      <dgm:prSet presAssocID="{2C54D808-B437-46ED-AC06-5088FEEA685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FE34110-CFE1-4D55-873F-D20EA03285FA}" srcId="{CC1FA4D2-8F80-4A4E-94FA-BF619F2C2AA3}" destId="{E82F06FC-928C-46AA-B43F-AAB7DCF86405}" srcOrd="0" destOrd="0" parTransId="{80940BAA-A71B-4571-8E3A-30EA41C8D40C}" sibTransId="{50432DD4-142B-457B-A708-D8F427D55E92}"/>
    <dgm:cxn modelId="{6A9CC038-2B14-4903-B1A5-977B55D8D11C}" type="presOf" srcId="{50432DD4-142B-457B-A708-D8F427D55E92}" destId="{DDA17E8D-BDCB-458A-B68F-A9248DCC6FAB}" srcOrd="0" destOrd="0" presId="urn:microsoft.com/office/officeart/2016/7/layout/BasicLinearProcessNumbered"/>
    <dgm:cxn modelId="{578E106A-ED79-49CA-9180-D547499E3EAF}" type="presOf" srcId="{68D9769E-171A-42D7-AE90-0073EE1A4CE0}" destId="{329A9AFE-5036-44C9-9CCF-475624F41486}" srcOrd="1" destOrd="0" presId="urn:microsoft.com/office/officeart/2016/7/layout/BasicLinearProcessNumbered"/>
    <dgm:cxn modelId="{12104B50-30C0-4E15-95D1-3A1073D7A95A}" type="presOf" srcId="{0D3CAECF-2788-487C-8B22-920C9B0C516A}" destId="{5AABA48C-027A-4851-A3BB-90BD63F2CFB2}" srcOrd="0" destOrd="0" presId="urn:microsoft.com/office/officeart/2016/7/layout/BasicLinearProcessNumbered"/>
    <dgm:cxn modelId="{6E8D1C73-0689-49A1-A380-04B35A585E77}" type="presOf" srcId="{2C54D808-B437-46ED-AC06-5088FEEA6856}" destId="{B5BE760C-E5AE-495B-8D15-132A8A9D16DA}" srcOrd="1" destOrd="0" presId="urn:microsoft.com/office/officeart/2016/7/layout/BasicLinearProcessNumbered"/>
    <dgm:cxn modelId="{418E9559-B1D3-494C-862F-1E1C162E46A4}" type="presOf" srcId="{E82F06FC-928C-46AA-B43F-AAB7DCF86405}" destId="{4B8AF8A1-D853-4B6E-9BD4-3035C2E06ABD}" srcOrd="1" destOrd="0" presId="urn:microsoft.com/office/officeart/2016/7/layout/BasicLinearProcessNumbered"/>
    <dgm:cxn modelId="{2E4BEF85-C168-490A-89EB-521B47C57A21}" type="presOf" srcId="{68D9769E-171A-42D7-AE90-0073EE1A4CE0}" destId="{EAADA159-B3C0-46C9-888C-EB5A3CBF7CD9}" srcOrd="0" destOrd="0" presId="urn:microsoft.com/office/officeart/2016/7/layout/BasicLinearProcessNumbered"/>
    <dgm:cxn modelId="{BB5CCB8F-9E85-4E6B-8BAA-3F6E51E1F5D3}" srcId="{CC1FA4D2-8F80-4A4E-94FA-BF619F2C2AA3}" destId="{2C54D808-B437-46ED-AC06-5088FEEA6856}" srcOrd="2" destOrd="0" parTransId="{5BA085AD-D5CA-4356-8050-11E5208ACC92}" sibTransId="{A9FA2971-4013-4D79-8230-5BC4A6DE8473}"/>
    <dgm:cxn modelId="{1C4522B0-829D-4D0F-B686-FAC2240ECBCE}" srcId="{CC1FA4D2-8F80-4A4E-94FA-BF619F2C2AA3}" destId="{68D9769E-171A-42D7-AE90-0073EE1A4CE0}" srcOrd="1" destOrd="0" parTransId="{1D08E885-D2A5-449C-8CEB-D9134CDCF968}" sibTransId="{0D3CAECF-2788-487C-8B22-920C9B0C516A}"/>
    <dgm:cxn modelId="{E215D0C5-D811-4432-B45F-42AE1AF78587}" type="presOf" srcId="{E82F06FC-928C-46AA-B43F-AAB7DCF86405}" destId="{7CCBAB1D-3672-4ED8-B850-8881BBC39C45}" srcOrd="0" destOrd="0" presId="urn:microsoft.com/office/officeart/2016/7/layout/BasicLinearProcessNumbered"/>
    <dgm:cxn modelId="{1DAB36CD-0AC1-4233-A445-A6AF60B51EF6}" type="presOf" srcId="{CC1FA4D2-8F80-4A4E-94FA-BF619F2C2AA3}" destId="{F9D45AC3-212B-4E7F-AD5F-FE2F4DB3B36C}" srcOrd="0" destOrd="0" presId="urn:microsoft.com/office/officeart/2016/7/layout/BasicLinearProcessNumbered"/>
    <dgm:cxn modelId="{D71859E1-1D8C-42F0-9C47-398A4B6C20C0}" type="presOf" srcId="{A9FA2971-4013-4D79-8230-5BC4A6DE8473}" destId="{0D7D6E86-20FA-4650-B875-318108B35862}" srcOrd="0" destOrd="0" presId="urn:microsoft.com/office/officeart/2016/7/layout/BasicLinearProcessNumbered"/>
    <dgm:cxn modelId="{126878ED-CEBF-4311-867C-0D11E3207D61}" type="presOf" srcId="{2C54D808-B437-46ED-AC06-5088FEEA6856}" destId="{CBA3FDFE-1D39-479F-B0D0-0CF426375427}" srcOrd="0" destOrd="0" presId="urn:microsoft.com/office/officeart/2016/7/layout/BasicLinearProcessNumbered"/>
    <dgm:cxn modelId="{EB99B0D9-B0FB-481B-8A13-35C7834BF2DE}" type="presParOf" srcId="{F9D45AC3-212B-4E7F-AD5F-FE2F4DB3B36C}" destId="{276185BC-7795-45C8-97D5-3846495D9351}" srcOrd="0" destOrd="0" presId="urn:microsoft.com/office/officeart/2016/7/layout/BasicLinearProcessNumbered"/>
    <dgm:cxn modelId="{BD4C9DED-CF53-4C22-B9E9-209ABF8BE872}" type="presParOf" srcId="{276185BC-7795-45C8-97D5-3846495D9351}" destId="{7CCBAB1D-3672-4ED8-B850-8881BBC39C45}" srcOrd="0" destOrd="0" presId="urn:microsoft.com/office/officeart/2016/7/layout/BasicLinearProcessNumbered"/>
    <dgm:cxn modelId="{333DDF0A-FD9E-4101-9E49-7064D5A6851D}" type="presParOf" srcId="{276185BC-7795-45C8-97D5-3846495D9351}" destId="{DDA17E8D-BDCB-458A-B68F-A9248DCC6FAB}" srcOrd="1" destOrd="0" presId="urn:microsoft.com/office/officeart/2016/7/layout/BasicLinearProcessNumbered"/>
    <dgm:cxn modelId="{68924791-9A74-4F1C-8258-40F460D33CFC}" type="presParOf" srcId="{276185BC-7795-45C8-97D5-3846495D9351}" destId="{9AD24300-7EFD-4D06-89F8-748BFFB99796}" srcOrd="2" destOrd="0" presId="urn:microsoft.com/office/officeart/2016/7/layout/BasicLinearProcessNumbered"/>
    <dgm:cxn modelId="{28529F98-2560-490B-B84E-14C499DC697D}" type="presParOf" srcId="{276185BC-7795-45C8-97D5-3846495D9351}" destId="{4B8AF8A1-D853-4B6E-9BD4-3035C2E06ABD}" srcOrd="3" destOrd="0" presId="urn:microsoft.com/office/officeart/2016/7/layout/BasicLinearProcessNumbered"/>
    <dgm:cxn modelId="{163C85F9-7B80-4AE7-BEFD-49B53B2EC5CD}" type="presParOf" srcId="{F9D45AC3-212B-4E7F-AD5F-FE2F4DB3B36C}" destId="{83C8CA7B-D531-497A-B4C3-420FEE5F9449}" srcOrd="1" destOrd="0" presId="urn:microsoft.com/office/officeart/2016/7/layout/BasicLinearProcessNumbered"/>
    <dgm:cxn modelId="{BE5E6DDB-E923-43E9-A939-45667AF8A3B9}" type="presParOf" srcId="{F9D45AC3-212B-4E7F-AD5F-FE2F4DB3B36C}" destId="{88276A5C-59EF-4503-953E-42015E98F39C}" srcOrd="2" destOrd="0" presId="urn:microsoft.com/office/officeart/2016/7/layout/BasicLinearProcessNumbered"/>
    <dgm:cxn modelId="{1605D0D9-D1A0-414D-9943-0070937143CC}" type="presParOf" srcId="{88276A5C-59EF-4503-953E-42015E98F39C}" destId="{EAADA159-B3C0-46C9-888C-EB5A3CBF7CD9}" srcOrd="0" destOrd="0" presId="urn:microsoft.com/office/officeart/2016/7/layout/BasicLinearProcessNumbered"/>
    <dgm:cxn modelId="{FF9624B5-5F9B-4180-9DF8-9E452F6C62AF}" type="presParOf" srcId="{88276A5C-59EF-4503-953E-42015E98F39C}" destId="{5AABA48C-027A-4851-A3BB-90BD63F2CFB2}" srcOrd="1" destOrd="0" presId="urn:microsoft.com/office/officeart/2016/7/layout/BasicLinearProcessNumbered"/>
    <dgm:cxn modelId="{76E1E74C-7FB7-461A-A92D-80BC5191B061}" type="presParOf" srcId="{88276A5C-59EF-4503-953E-42015E98F39C}" destId="{A0B4A796-4BF8-4B3B-86B5-6E6E5B2E097E}" srcOrd="2" destOrd="0" presId="urn:microsoft.com/office/officeart/2016/7/layout/BasicLinearProcessNumbered"/>
    <dgm:cxn modelId="{6CB6B87E-DB2F-44ED-A5E5-FE39451E40CF}" type="presParOf" srcId="{88276A5C-59EF-4503-953E-42015E98F39C}" destId="{329A9AFE-5036-44C9-9CCF-475624F41486}" srcOrd="3" destOrd="0" presId="urn:microsoft.com/office/officeart/2016/7/layout/BasicLinearProcessNumbered"/>
    <dgm:cxn modelId="{7FE12AC2-036A-4436-84F5-AEC89C5835C2}" type="presParOf" srcId="{F9D45AC3-212B-4E7F-AD5F-FE2F4DB3B36C}" destId="{C3CC3021-7D8F-4A81-9F8C-F6AC4BF7A9F3}" srcOrd="3" destOrd="0" presId="urn:microsoft.com/office/officeart/2016/7/layout/BasicLinearProcessNumbered"/>
    <dgm:cxn modelId="{6B426DFB-3C03-4A79-94B3-7AA46D8438C2}" type="presParOf" srcId="{F9D45AC3-212B-4E7F-AD5F-FE2F4DB3B36C}" destId="{64533D56-4482-4881-BD15-64A2C7DCC1C6}" srcOrd="4" destOrd="0" presId="urn:microsoft.com/office/officeart/2016/7/layout/BasicLinearProcessNumbered"/>
    <dgm:cxn modelId="{91F90C12-3785-4567-A9C0-C02C68EEA871}" type="presParOf" srcId="{64533D56-4482-4881-BD15-64A2C7DCC1C6}" destId="{CBA3FDFE-1D39-479F-B0D0-0CF426375427}" srcOrd="0" destOrd="0" presId="urn:microsoft.com/office/officeart/2016/7/layout/BasicLinearProcessNumbered"/>
    <dgm:cxn modelId="{4FCC72C9-6CFF-43C6-92C1-37F522D56125}" type="presParOf" srcId="{64533D56-4482-4881-BD15-64A2C7DCC1C6}" destId="{0D7D6E86-20FA-4650-B875-318108B35862}" srcOrd="1" destOrd="0" presId="urn:microsoft.com/office/officeart/2016/7/layout/BasicLinearProcessNumbered"/>
    <dgm:cxn modelId="{2553E446-E8F7-491C-94AB-CE8196E60CD5}" type="presParOf" srcId="{64533D56-4482-4881-BD15-64A2C7DCC1C6}" destId="{A61857E3-7005-4AE1-B9FD-985097C473F9}" srcOrd="2" destOrd="0" presId="urn:microsoft.com/office/officeart/2016/7/layout/BasicLinearProcessNumbered"/>
    <dgm:cxn modelId="{F64372F9-A907-478A-826A-8260599F531B}" type="presParOf" srcId="{64533D56-4482-4881-BD15-64A2C7DCC1C6}" destId="{B5BE760C-E5AE-495B-8D15-132A8A9D16D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61E17-E767-4C73-986A-4759618A374C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4573D9-AAC6-4399-8CA0-CC89FE58C299}">
      <dgm:prSet custT="1"/>
      <dgm:spPr/>
      <dgm:t>
        <a:bodyPr/>
        <a:lstStyle/>
        <a:p>
          <a:r>
            <a:rPr lang="en-US" sz="2000" dirty="0"/>
            <a:t>Knowledge Level: Slightly Above Basic Experience</a:t>
          </a:r>
        </a:p>
      </dgm:t>
    </dgm:pt>
    <dgm:pt modelId="{C2A14949-B524-446E-B2BC-940B63F87F37}" type="parTrans" cxnId="{55AB2322-FC5D-4502-B61F-635FFC3ACE9E}">
      <dgm:prSet/>
      <dgm:spPr/>
      <dgm:t>
        <a:bodyPr/>
        <a:lstStyle/>
        <a:p>
          <a:endParaRPr lang="en-US"/>
        </a:p>
      </dgm:t>
    </dgm:pt>
    <dgm:pt modelId="{194267D9-031E-44B5-A691-E78CA5CDF0B1}" type="sibTrans" cxnId="{55AB2322-FC5D-4502-B61F-635FFC3ACE9E}">
      <dgm:prSet/>
      <dgm:spPr/>
      <dgm:t>
        <a:bodyPr/>
        <a:lstStyle/>
        <a:p>
          <a:endParaRPr lang="en-US"/>
        </a:p>
      </dgm:t>
    </dgm:pt>
    <dgm:pt modelId="{6206C06B-D71C-438B-B75C-F9777FD5643B}">
      <dgm:prSet custT="1"/>
      <dgm:spPr/>
      <dgm:t>
        <a:bodyPr/>
        <a:lstStyle/>
        <a:p>
          <a:r>
            <a:rPr lang="en-US" sz="1800" dirty="0"/>
            <a:t>Previously took the Game Programming NSU course</a:t>
          </a:r>
        </a:p>
      </dgm:t>
    </dgm:pt>
    <dgm:pt modelId="{32A0FFEC-3625-49BC-99C4-A131181A25DC}" type="parTrans" cxnId="{6C3956B6-336F-48DA-9F97-227A77DD614B}">
      <dgm:prSet/>
      <dgm:spPr/>
      <dgm:t>
        <a:bodyPr/>
        <a:lstStyle/>
        <a:p>
          <a:endParaRPr lang="en-US"/>
        </a:p>
      </dgm:t>
    </dgm:pt>
    <dgm:pt modelId="{81873027-F72B-4A76-A02A-02340509B36E}" type="sibTrans" cxnId="{6C3956B6-336F-48DA-9F97-227A77DD614B}">
      <dgm:prSet/>
      <dgm:spPr/>
      <dgm:t>
        <a:bodyPr/>
        <a:lstStyle/>
        <a:p>
          <a:endParaRPr lang="en-US"/>
        </a:p>
      </dgm:t>
    </dgm:pt>
    <dgm:pt modelId="{EC73561E-2692-4C54-A355-BDA40A5944CF}">
      <dgm:prSet custT="1"/>
      <dgm:spPr/>
      <dgm:t>
        <a:bodyPr/>
        <a:lstStyle/>
        <a:p>
          <a:r>
            <a:rPr lang="en-US" sz="2000"/>
            <a:t>Working with Unity provides:</a:t>
          </a:r>
          <a:endParaRPr lang="en-US" sz="2000" dirty="0"/>
        </a:p>
      </dgm:t>
    </dgm:pt>
    <dgm:pt modelId="{05A3EA27-DCFF-4DEA-B299-27411CE6EB41}" type="parTrans" cxnId="{3CC5D801-C02F-4204-A346-B1808040E330}">
      <dgm:prSet/>
      <dgm:spPr/>
      <dgm:t>
        <a:bodyPr/>
        <a:lstStyle/>
        <a:p>
          <a:endParaRPr lang="en-US"/>
        </a:p>
      </dgm:t>
    </dgm:pt>
    <dgm:pt modelId="{009A55C5-6710-4D31-9A33-FE01674467C0}" type="sibTrans" cxnId="{3CC5D801-C02F-4204-A346-B1808040E330}">
      <dgm:prSet/>
      <dgm:spPr/>
      <dgm:t>
        <a:bodyPr/>
        <a:lstStyle/>
        <a:p>
          <a:endParaRPr lang="en-US"/>
        </a:p>
      </dgm:t>
    </dgm:pt>
    <dgm:pt modelId="{2354D5A9-5190-4CB9-80C7-48CA87E88849}">
      <dgm:prSet custT="1"/>
      <dgm:spPr/>
      <dgm:t>
        <a:bodyPr/>
        <a:lstStyle/>
        <a:p>
          <a:r>
            <a:rPr lang="en-US" sz="2000" dirty="0"/>
            <a:t>Wonderfully versatile game engine for all types of projects.</a:t>
          </a:r>
        </a:p>
      </dgm:t>
    </dgm:pt>
    <dgm:pt modelId="{504FCB2E-A339-42FE-AD8E-5D4B9CAA328A}" type="parTrans" cxnId="{E2F9B7A4-E97B-48CB-91D4-08CA1C73B0E6}">
      <dgm:prSet/>
      <dgm:spPr/>
      <dgm:t>
        <a:bodyPr/>
        <a:lstStyle/>
        <a:p>
          <a:endParaRPr lang="en-US"/>
        </a:p>
      </dgm:t>
    </dgm:pt>
    <dgm:pt modelId="{CD009DEC-337F-4D7D-9664-64CD6AB1FFD6}" type="sibTrans" cxnId="{E2F9B7A4-E97B-48CB-91D4-08CA1C73B0E6}">
      <dgm:prSet/>
      <dgm:spPr/>
      <dgm:t>
        <a:bodyPr/>
        <a:lstStyle/>
        <a:p>
          <a:endParaRPr lang="en-US"/>
        </a:p>
      </dgm:t>
    </dgm:pt>
    <dgm:pt modelId="{8AFA9F4C-CB47-4F98-B65E-A677785A57C8}">
      <dgm:prSet custT="1"/>
      <dgm:spPr/>
      <dgm:t>
        <a:bodyPr/>
        <a:lstStyle/>
        <a:p>
          <a:r>
            <a:rPr lang="en-US" sz="2000" i="1" dirty="0"/>
            <a:t>Customizability with Unity’s package system and Asset Store.</a:t>
          </a:r>
          <a:endParaRPr lang="en-US" sz="2000" dirty="0"/>
        </a:p>
      </dgm:t>
    </dgm:pt>
    <dgm:pt modelId="{55946358-6B79-4957-806F-AF305C7CA6AD}" type="parTrans" cxnId="{39595A3F-35E4-4867-9CC4-7E3F1783C7A3}">
      <dgm:prSet/>
      <dgm:spPr/>
      <dgm:t>
        <a:bodyPr/>
        <a:lstStyle/>
        <a:p>
          <a:endParaRPr lang="en-US"/>
        </a:p>
      </dgm:t>
    </dgm:pt>
    <dgm:pt modelId="{D1AAD048-CA9E-4B49-96F2-83119B7B8E44}" type="sibTrans" cxnId="{39595A3F-35E4-4867-9CC4-7E3F1783C7A3}">
      <dgm:prSet/>
      <dgm:spPr/>
      <dgm:t>
        <a:bodyPr/>
        <a:lstStyle/>
        <a:p>
          <a:endParaRPr lang="en-US"/>
        </a:p>
      </dgm:t>
    </dgm:pt>
    <dgm:pt modelId="{366B995C-FB45-4BCA-8DE3-DBBF98A122A6}">
      <dgm:prSet custT="1"/>
      <dgm:spPr/>
      <dgm:t>
        <a:bodyPr/>
        <a:lstStyle/>
        <a:p>
          <a:r>
            <a:rPr lang="en-US" sz="2000" dirty="0"/>
            <a:t>Helpful user forums to further understand issues.</a:t>
          </a:r>
        </a:p>
      </dgm:t>
    </dgm:pt>
    <dgm:pt modelId="{D49FEB61-9B61-4133-90CA-D454EF850EF7}" type="parTrans" cxnId="{0EA9BC37-6670-4EAA-8190-92BC0F5C245F}">
      <dgm:prSet/>
      <dgm:spPr/>
      <dgm:t>
        <a:bodyPr/>
        <a:lstStyle/>
        <a:p>
          <a:endParaRPr lang="en-US"/>
        </a:p>
      </dgm:t>
    </dgm:pt>
    <dgm:pt modelId="{628C79F1-AE2C-43B2-9F49-23B13856CC87}" type="sibTrans" cxnId="{0EA9BC37-6670-4EAA-8190-92BC0F5C245F}">
      <dgm:prSet/>
      <dgm:spPr/>
      <dgm:t>
        <a:bodyPr/>
        <a:lstStyle/>
        <a:p>
          <a:endParaRPr lang="en-US"/>
        </a:p>
      </dgm:t>
    </dgm:pt>
    <dgm:pt modelId="{435ECB52-27AC-4D99-B3A8-8E581E399C9F}">
      <dgm:prSet custT="1"/>
      <dgm:spPr/>
      <dgm:t>
        <a:bodyPr/>
        <a:lstStyle/>
        <a:p>
          <a:r>
            <a:rPr lang="en-US" sz="2000" dirty="0"/>
            <a:t>Online documentation for engine functionalities.</a:t>
          </a:r>
        </a:p>
      </dgm:t>
    </dgm:pt>
    <dgm:pt modelId="{85E6228A-DFEB-4DC6-8E1E-269C33D37C6F}" type="parTrans" cxnId="{403616BD-AF9D-403E-BDC2-F4091419354F}">
      <dgm:prSet/>
      <dgm:spPr/>
      <dgm:t>
        <a:bodyPr/>
        <a:lstStyle/>
        <a:p>
          <a:endParaRPr lang="en-US"/>
        </a:p>
      </dgm:t>
    </dgm:pt>
    <dgm:pt modelId="{5E37B1D7-6BA3-4FCE-864A-A3D501CA6664}" type="sibTrans" cxnId="{403616BD-AF9D-403E-BDC2-F4091419354F}">
      <dgm:prSet/>
      <dgm:spPr/>
      <dgm:t>
        <a:bodyPr/>
        <a:lstStyle/>
        <a:p>
          <a:endParaRPr lang="en-US"/>
        </a:p>
      </dgm:t>
    </dgm:pt>
    <dgm:pt modelId="{4CC5ADFF-3CBE-43EB-98FE-C5149F36E246}">
      <dgm:prSet custT="1"/>
      <dgm:spPr/>
      <dgm:t>
        <a:bodyPr/>
        <a:lstStyle/>
        <a:p>
          <a:endParaRPr lang="en-US" sz="2000" dirty="0"/>
        </a:p>
      </dgm:t>
    </dgm:pt>
    <dgm:pt modelId="{213BD942-C5A8-41E1-8472-6B4E34E935A0}" type="parTrans" cxnId="{0E04A7D9-9009-4EBB-B86B-8E57BB6184D0}">
      <dgm:prSet/>
      <dgm:spPr/>
      <dgm:t>
        <a:bodyPr/>
        <a:lstStyle/>
        <a:p>
          <a:endParaRPr lang="en-US"/>
        </a:p>
      </dgm:t>
    </dgm:pt>
    <dgm:pt modelId="{B13F318D-5D1E-4368-95B2-24659C968235}" type="sibTrans" cxnId="{0E04A7D9-9009-4EBB-B86B-8E57BB6184D0}">
      <dgm:prSet/>
      <dgm:spPr/>
      <dgm:t>
        <a:bodyPr/>
        <a:lstStyle/>
        <a:p>
          <a:endParaRPr lang="en-US"/>
        </a:p>
      </dgm:t>
    </dgm:pt>
    <dgm:pt modelId="{533E453A-52E9-498B-B2D5-44496236C30E}">
      <dgm:prSet custT="1"/>
      <dgm:spPr/>
      <dgm:t>
        <a:bodyPr/>
        <a:lstStyle/>
        <a:p>
          <a:endParaRPr lang="en-US" sz="2000" dirty="0"/>
        </a:p>
      </dgm:t>
    </dgm:pt>
    <dgm:pt modelId="{E25029F5-2560-4616-AC9A-8909EA523246}" type="parTrans" cxnId="{4B3ADD7D-DC17-41C1-84C3-0FD2F56E4571}">
      <dgm:prSet/>
      <dgm:spPr/>
      <dgm:t>
        <a:bodyPr/>
        <a:lstStyle/>
        <a:p>
          <a:endParaRPr lang="en-US"/>
        </a:p>
      </dgm:t>
    </dgm:pt>
    <dgm:pt modelId="{BE783646-DF63-473E-8377-585AA703D291}" type="sibTrans" cxnId="{4B3ADD7D-DC17-41C1-84C3-0FD2F56E4571}">
      <dgm:prSet/>
      <dgm:spPr/>
      <dgm:t>
        <a:bodyPr/>
        <a:lstStyle/>
        <a:p>
          <a:endParaRPr lang="en-US"/>
        </a:p>
      </dgm:t>
    </dgm:pt>
    <dgm:pt modelId="{9FD850D1-FD87-496E-82AA-0345763C81B5}">
      <dgm:prSet custT="1"/>
      <dgm:spPr/>
      <dgm:t>
        <a:bodyPr/>
        <a:lstStyle/>
        <a:p>
          <a:endParaRPr lang="en-US" sz="2000" dirty="0"/>
        </a:p>
      </dgm:t>
    </dgm:pt>
    <dgm:pt modelId="{60F4571C-B547-416F-A116-91D6DF8E7E2F}" type="parTrans" cxnId="{8DC24CD1-AD29-4E91-9666-4DB844D65EE0}">
      <dgm:prSet/>
      <dgm:spPr/>
      <dgm:t>
        <a:bodyPr/>
        <a:lstStyle/>
        <a:p>
          <a:endParaRPr lang="en-US"/>
        </a:p>
      </dgm:t>
    </dgm:pt>
    <dgm:pt modelId="{380222E1-D10F-42FC-B959-A02629025384}" type="sibTrans" cxnId="{8DC24CD1-AD29-4E91-9666-4DB844D65EE0}">
      <dgm:prSet/>
      <dgm:spPr/>
      <dgm:t>
        <a:bodyPr/>
        <a:lstStyle/>
        <a:p>
          <a:endParaRPr lang="en-US"/>
        </a:p>
      </dgm:t>
    </dgm:pt>
    <dgm:pt modelId="{93006AF3-C392-49EB-A7B6-5ABADE700229}" type="pres">
      <dgm:prSet presAssocID="{BD561E17-E767-4C73-986A-4759618A374C}" presName="linear" presStyleCnt="0">
        <dgm:presLayoutVars>
          <dgm:dir/>
          <dgm:animLvl val="lvl"/>
          <dgm:resizeHandles val="exact"/>
        </dgm:presLayoutVars>
      </dgm:prSet>
      <dgm:spPr/>
    </dgm:pt>
    <dgm:pt modelId="{58FAFD0F-3E2A-4446-9AAB-F86D10DCE939}" type="pres">
      <dgm:prSet presAssocID="{D44573D9-AAC6-4399-8CA0-CC89FE58C299}" presName="parentLin" presStyleCnt="0"/>
      <dgm:spPr/>
    </dgm:pt>
    <dgm:pt modelId="{170B1462-C1F7-4FE6-BCC9-EB0016758F93}" type="pres">
      <dgm:prSet presAssocID="{D44573D9-AAC6-4399-8CA0-CC89FE58C299}" presName="parentLeftMargin" presStyleLbl="node1" presStyleIdx="0" presStyleCnt="3"/>
      <dgm:spPr/>
    </dgm:pt>
    <dgm:pt modelId="{28164B8D-54F4-46C2-AF2B-9CF8131061E5}" type="pres">
      <dgm:prSet presAssocID="{D44573D9-AAC6-4399-8CA0-CC89FE58C299}" presName="parentText" presStyleLbl="node1" presStyleIdx="0" presStyleCnt="3" custScaleX="109361">
        <dgm:presLayoutVars>
          <dgm:chMax val="0"/>
          <dgm:bulletEnabled val="1"/>
        </dgm:presLayoutVars>
      </dgm:prSet>
      <dgm:spPr/>
    </dgm:pt>
    <dgm:pt modelId="{CB63CB8F-E824-4EE2-9DAB-14FBEB10B078}" type="pres">
      <dgm:prSet presAssocID="{D44573D9-AAC6-4399-8CA0-CC89FE58C299}" presName="negativeSpace" presStyleCnt="0"/>
      <dgm:spPr/>
    </dgm:pt>
    <dgm:pt modelId="{36DEAFCA-0724-4E75-9FBB-F22B3FB6FBD4}" type="pres">
      <dgm:prSet presAssocID="{D44573D9-AAC6-4399-8CA0-CC89FE58C299}" presName="childText" presStyleLbl="conFgAcc1" presStyleIdx="0" presStyleCnt="3">
        <dgm:presLayoutVars>
          <dgm:bulletEnabled val="1"/>
        </dgm:presLayoutVars>
      </dgm:prSet>
      <dgm:spPr/>
    </dgm:pt>
    <dgm:pt modelId="{6132413E-B44F-4CC0-8A2B-3E2BF0A6218B}" type="pres">
      <dgm:prSet presAssocID="{194267D9-031E-44B5-A691-E78CA5CDF0B1}" presName="spaceBetweenRectangles" presStyleCnt="0"/>
      <dgm:spPr/>
    </dgm:pt>
    <dgm:pt modelId="{B34CD3DA-5FC8-43EA-8B88-F066A7632D29}" type="pres">
      <dgm:prSet presAssocID="{6206C06B-D71C-438B-B75C-F9777FD5643B}" presName="parentLin" presStyleCnt="0"/>
      <dgm:spPr/>
    </dgm:pt>
    <dgm:pt modelId="{B55A1D5D-9AFD-449E-881B-7B873ED49F6E}" type="pres">
      <dgm:prSet presAssocID="{6206C06B-D71C-438B-B75C-F9777FD5643B}" presName="parentLeftMargin" presStyleLbl="node1" presStyleIdx="0" presStyleCnt="3"/>
      <dgm:spPr/>
    </dgm:pt>
    <dgm:pt modelId="{18494A5D-6302-4DE6-B5ED-57D6DB9FCA93}" type="pres">
      <dgm:prSet presAssocID="{6206C06B-D71C-438B-B75C-F9777FD5643B}" presName="parentText" presStyleLbl="node1" presStyleIdx="1" presStyleCnt="3" custScaleX="98816">
        <dgm:presLayoutVars>
          <dgm:chMax val="0"/>
          <dgm:bulletEnabled val="1"/>
        </dgm:presLayoutVars>
      </dgm:prSet>
      <dgm:spPr/>
    </dgm:pt>
    <dgm:pt modelId="{46265455-2A1B-4D59-81F7-D291E9D3256F}" type="pres">
      <dgm:prSet presAssocID="{6206C06B-D71C-438B-B75C-F9777FD5643B}" presName="negativeSpace" presStyleCnt="0"/>
      <dgm:spPr/>
    </dgm:pt>
    <dgm:pt modelId="{62C0307D-E470-4B2C-B0D0-E46BF34337BD}" type="pres">
      <dgm:prSet presAssocID="{6206C06B-D71C-438B-B75C-F9777FD5643B}" presName="childText" presStyleLbl="conFgAcc1" presStyleIdx="1" presStyleCnt="3">
        <dgm:presLayoutVars>
          <dgm:bulletEnabled val="1"/>
        </dgm:presLayoutVars>
      </dgm:prSet>
      <dgm:spPr/>
    </dgm:pt>
    <dgm:pt modelId="{1ACF0B0F-F45F-46F9-B745-91F1988EBE24}" type="pres">
      <dgm:prSet presAssocID="{81873027-F72B-4A76-A02A-02340509B36E}" presName="spaceBetweenRectangles" presStyleCnt="0"/>
      <dgm:spPr/>
    </dgm:pt>
    <dgm:pt modelId="{B27A93D4-7408-4049-B221-86E0B30D3D2B}" type="pres">
      <dgm:prSet presAssocID="{EC73561E-2692-4C54-A355-BDA40A5944CF}" presName="parentLin" presStyleCnt="0"/>
      <dgm:spPr/>
    </dgm:pt>
    <dgm:pt modelId="{B8EF9A45-2EC0-4736-9A1C-C0EB1AC7C40E}" type="pres">
      <dgm:prSet presAssocID="{EC73561E-2692-4C54-A355-BDA40A5944CF}" presName="parentLeftMargin" presStyleLbl="node1" presStyleIdx="1" presStyleCnt="3"/>
      <dgm:spPr/>
    </dgm:pt>
    <dgm:pt modelId="{5639C323-D48F-4696-BE8A-00DF9A668500}" type="pres">
      <dgm:prSet presAssocID="{EC73561E-2692-4C54-A355-BDA40A5944C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AC89DE-93A6-4902-9A56-0AA84B3EDD78}" type="pres">
      <dgm:prSet presAssocID="{EC73561E-2692-4C54-A355-BDA40A5944CF}" presName="negativeSpace" presStyleCnt="0"/>
      <dgm:spPr/>
    </dgm:pt>
    <dgm:pt modelId="{AC1C0196-848C-4FBB-8C04-987C1A2E076F}" type="pres">
      <dgm:prSet presAssocID="{EC73561E-2692-4C54-A355-BDA40A5944CF}" presName="childText" presStyleLbl="conFgAcc1" presStyleIdx="2" presStyleCnt="3" custScaleY="120144">
        <dgm:presLayoutVars>
          <dgm:bulletEnabled val="1"/>
        </dgm:presLayoutVars>
      </dgm:prSet>
      <dgm:spPr/>
    </dgm:pt>
  </dgm:ptLst>
  <dgm:cxnLst>
    <dgm:cxn modelId="{3CC5D801-C02F-4204-A346-B1808040E330}" srcId="{BD561E17-E767-4C73-986A-4759618A374C}" destId="{EC73561E-2692-4C54-A355-BDA40A5944CF}" srcOrd="2" destOrd="0" parTransId="{05A3EA27-DCFF-4DEA-B299-27411CE6EB41}" sibTransId="{009A55C5-6710-4D31-9A33-FE01674467C0}"/>
    <dgm:cxn modelId="{8AD0040E-2275-47E9-9030-B6A464303189}" type="presOf" srcId="{533E453A-52E9-498B-B2D5-44496236C30E}" destId="{AC1C0196-848C-4FBB-8C04-987C1A2E076F}" srcOrd="0" destOrd="3" presId="urn:microsoft.com/office/officeart/2005/8/layout/list1"/>
    <dgm:cxn modelId="{9F81F514-8F17-4264-A19B-0127F6DBE837}" type="presOf" srcId="{EC73561E-2692-4C54-A355-BDA40A5944CF}" destId="{B8EF9A45-2EC0-4736-9A1C-C0EB1AC7C40E}" srcOrd="0" destOrd="0" presId="urn:microsoft.com/office/officeart/2005/8/layout/list1"/>
    <dgm:cxn modelId="{55AB2322-FC5D-4502-B61F-635FFC3ACE9E}" srcId="{BD561E17-E767-4C73-986A-4759618A374C}" destId="{D44573D9-AAC6-4399-8CA0-CC89FE58C299}" srcOrd="0" destOrd="0" parTransId="{C2A14949-B524-446E-B2BC-940B63F87F37}" sibTransId="{194267D9-031E-44B5-A691-E78CA5CDF0B1}"/>
    <dgm:cxn modelId="{79DAFF2E-8480-4ACB-8EE7-5D64354817DB}" type="presOf" srcId="{6206C06B-D71C-438B-B75C-F9777FD5643B}" destId="{B55A1D5D-9AFD-449E-881B-7B873ED49F6E}" srcOrd="0" destOrd="0" presId="urn:microsoft.com/office/officeart/2005/8/layout/list1"/>
    <dgm:cxn modelId="{0EA9BC37-6670-4EAA-8190-92BC0F5C245F}" srcId="{EC73561E-2692-4C54-A355-BDA40A5944CF}" destId="{366B995C-FB45-4BCA-8DE3-DBBF98A122A6}" srcOrd="4" destOrd="0" parTransId="{D49FEB61-9B61-4133-90CA-D454EF850EF7}" sibTransId="{628C79F1-AE2C-43B2-9F49-23B13856CC87}"/>
    <dgm:cxn modelId="{39595A3F-35E4-4867-9CC4-7E3F1783C7A3}" srcId="{EC73561E-2692-4C54-A355-BDA40A5944CF}" destId="{8AFA9F4C-CB47-4F98-B65E-A677785A57C8}" srcOrd="6" destOrd="0" parTransId="{55946358-6B79-4957-806F-AF305C7CA6AD}" sibTransId="{D1AAD048-CA9E-4B49-96F2-83119B7B8E44}"/>
    <dgm:cxn modelId="{2F033F45-C9C0-4F23-8AF4-2754AFA3EB11}" type="presOf" srcId="{8AFA9F4C-CB47-4F98-B65E-A677785A57C8}" destId="{AC1C0196-848C-4FBB-8C04-987C1A2E076F}" srcOrd="0" destOrd="6" presId="urn:microsoft.com/office/officeart/2005/8/layout/list1"/>
    <dgm:cxn modelId="{4772A94C-3729-46D2-B1F3-096F29E19FBD}" type="presOf" srcId="{366B995C-FB45-4BCA-8DE3-DBBF98A122A6}" destId="{AC1C0196-848C-4FBB-8C04-987C1A2E076F}" srcOrd="0" destOrd="4" presId="urn:microsoft.com/office/officeart/2005/8/layout/list1"/>
    <dgm:cxn modelId="{8E13EB50-55B1-4D74-B3C4-BCBC4645E631}" type="presOf" srcId="{EC73561E-2692-4C54-A355-BDA40A5944CF}" destId="{5639C323-D48F-4696-BE8A-00DF9A668500}" srcOrd="1" destOrd="0" presId="urn:microsoft.com/office/officeart/2005/8/layout/list1"/>
    <dgm:cxn modelId="{25A48277-E91A-47BD-84DD-FA0CFE24224F}" type="presOf" srcId="{435ECB52-27AC-4D99-B3A8-8E581E399C9F}" destId="{AC1C0196-848C-4FBB-8C04-987C1A2E076F}" srcOrd="0" destOrd="2" presId="urn:microsoft.com/office/officeart/2005/8/layout/list1"/>
    <dgm:cxn modelId="{4B3ADD7D-DC17-41C1-84C3-0FD2F56E4571}" srcId="{EC73561E-2692-4C54-A355-BDA40A5944CF}" destId="{533E453A-52E9-498B-B2D5-44496236C30E}" srcOrd="3" destOrd="0" parTransId="{E25029F5-2560-4616-AC9A-8909EA523246}" sibTransId="{BE783646-DF63-473E-8377-585AA703D291}"/>
    <dgm:cxn modelId="{F4C8A08C-A873-4233-8D1B-1563100D3655}" type="presOf" srcId="{D44573D9-AAC6-4399-8CA0-CC89FE58C299}" destId="{170B1462-C1F7-4FE6-BCC9-EB0016758F93}" srcOrd="0" destOrd="0" presId="urn:microsoft.com/office/officeart/2005/8/layout/list1"/>
    <dgm:cxn modelId="{698C219D-7CDF-4EA0-9B72-5C1929AD9DCD}" type="presOf" srcId="{D44573D9-AAC6-4399-8CA0-CC89FE58C299}" destId="{28164B8D-54F4-46C2-AF2B-9CF8131061E5}" srcOrd="1" destOrd="0" presId="urn:microsoft.com/office/officeart/2005/8/layout/list1"/>
    <dgm:cxn modelId="{E763C99F-E3F9-4BEC-8114-41B323B78588}" type="presOf" srcId="{BD561E17-E767-4C73-986A-4759618A374C}" destId="{93006AF3-C392-49EB-A7B6-5ABADE700229}" srcOrd="0" destOrd="0" presId="urn:microsoft.com/office/officeart/2005/8/layout/list1"/>
    <dgm:cxn modelId="{BF5EBFA2-4B4F-4C82-8B63-83DDB9885B56}" type="presOf" srcId="{9FD850D1-FD87-496E-82AA-0345763C81B5}" destId="{AC1C0196-848C-4FBB-8C04-987C1A2E076F}" srcOrd="0" destOrd="5" presId="urn:microsoft.com/office/officeart/2005/8/layout/list1"/>
    <dgm:cxn modelId="{E2F9B7A4-E97B-48CB-91D4-08CA1C73B0E6}" srcId="{EC73561E-2692-4C54-A355-BDA40A5944CF}" destId="{2354D5A9-5190-4CB9-80C7-48CA87E88849}" srcOrd="0" destOrd="0" parTransId="{504FCB2E-A339-42FE-AD8E-5D4B9CAA328A}" sibTransId="{CD009DEC-337F-4D7D-9664-64CD6AB1FFD6}"/>
    <dgm:cxn modelId="{6C3956B6-336F-48DA-9F97-227A77DD614B}" srcId="{BD561E17-E767-4C73-986A-4759618A374C}" destId="{6206C06B-D71C-438B-B75C-F9777FD5643B}" srcOrd="1" destOrd="0" parTransId="{32A0FFEC-3625-49BC-99C4-A131181A25DC}" sibTransId="{81873027-F72B-4A76-A02A-02340509B36E}"/>
    <dgm:cxn modelId="{403616BD-AF9D-403E-BDC2-F4091419354F}" srcId="{EC73561E-2692-4C54-A355-BDA40A5944CF}" destId="{435ECB52-27AC-4D99-B3A8-8E581E399C9F}" srcOrd="2" destOrd="0" parTransId="{85E6228A-DFEB-4DC6-8E1E-269C33D37C6F}" sibTransId="{5E37B1D7-6BA3-4FCE-864A-A3D501CA6664}"/>
    <dgm:cxn modelId="{6759F1CB-BAB0-4185-A67A-86B751851F1C}" type="presOf" srcId="{4CC5ADFF-3CBE-43EB-98FE-C5149F36E246}" destId="{AC1C0196-848C-4FBB-8C04-987C1A2E076F}" srcOrd="0" destOrd="1" presId="urn:microsoft.com/office/officeart/2005/8/layout/list1"/>
    <dgm:cxn modelId="{8DC24CD1-AD29-4E91-9666-4DB844D65EE0}" srcId="{EC73561E-2692-4C54-A355-BDA40A5944CF}" destId="{9FD850D1-FD87-496E-82AA-0345763C81B5}" srcOrd="5" destOrd="0" parTransId="{60F4571C-B547-416F-A116-91D6DF8E7E2F}" sibTransId="{380222E1-D10F-42FC-B959-A02629025384}"/>
    <dgm:cxn modelId="{0E04A7D9-9009-4EBB-B86B-8E57BB6184D0}" srcId="{EC73561E-2692-4C54-A355-BDA40A5944CF}" destId="{4CC5ADFF-3CBE-43EB-98FE-C5149F36E246}" srcOrd="1" destOrd="0" parTransId="{213BD942-C5A8-41E1-8472-6B4E34E935A0}" sibTransId="{B13F318D-5D1E-4368-95B2-24659C968235}"/>
    <dgm:cxn modelId="{7921E2E1-9B8C-4E5D-B203-D5BC5138425B}" type="presOf" srcId="{6206C06B-D71C-438B-B75C-F9777FD5643B}" destId="{18494A5D-6302-4DE6-B5ED-57D6DB9FCA93}" srcOrd="1" destOrd="0" presId="urn:microsoft.com/office/officeart/2005/8/layout/list1"/>
    <dgm:cxn modelId="{597FF6FD-C5D8-4575-BD82-180F801E1629}" type="presOf" srcId="{2354D5A9-5190-4CB9-80C7-48CA87E88849}" destId="{AC1C0196-848C-4FBB-8C04-987C1A2E076F}" srcOrd="0" destOrd="0" presId="urn:microsoft.com/office/officeart/2005/8/layout/list1"/>
    <dgm:cxn modelId="{ABB25736-DBBC-45C8-AC71-07517ED434B7}" type="presParOf" srcId="{93006AF3-C392-49EB-A7B6-5ABADE700229}" destId="{58FAFD0F-3E2A-4446-9AAB-F86D10DCE939}" srcOrd="0" destOrd="0" presId="urn:microsoft.com/office/officeart/2005/8/layout/list1"/>
    <dgm:cxn modelId="{87C7AB8B-E381-41B4-BEB0-184D1A6D8CFC}" type="presParOf" srcId="{58FAFD0F-3E2A-4446-9AAB-F86D10DCE939}" destId="{170B1462-C1F7-4FE6-BCC9-EB0016758F93}" srcOrd="0" destOrd="0" presId="urn:microsoft.com/office/officeart/2005/8/layout/list1"/>
    <dgm:cxn modelId="{565C1382-4852-4B2D-B19C-936809956532}" type="presParOf" srcId="{58FAFD0F-3E2A-4446-9AAB-F86D10DCE939}" destId="{28164B8D-54F4-46C2-AF2B-9CF8131061E5}" srcOrd="1" destOrd="0" presId="urn:microsoft.com/office/officeart/2005/8/layout/list1"/>
    <dgm:cxn modelId="{A2CA451D-91A6-4276-B8BE-F80932427C20}" type="presParOf" srcId="{93006AF3-C392-49EB-A7B6-5ABADE700229}" destId="{CB63CB8F-E824-4EE2-9DAB-14FBEB10B078}" srcOrd="1" destOrd="0" presId="urn:microsoft.com/office/officeart/2005/8/layout/list1"/>
    <dgm:cxn modelId="{465E7F67-92A0-43E4-9C69-5F19D525C256}" type="presParOf" srcId="{93006AF3-C392-49EB-A7B6-5ABADE700229}" destId="{36DEAFCA-0724-4E75-9FBB-F22B3FB6FBD4}" srcOrd="2" destOrd="0" presId="urn:microsoft.com/office/officeart/2005/8/layout/list1"/>
    <dgm:cxn modelId="{C79B2605-8102-4186-8162-BFD5CA258E54}" type="presParOf" srcId="{93006AF3-C392-49EB-A7B6-5ABADE700229}" destId="{6132413E-B44F-4CC0-8A2B-3E2BF0A6218B}" srcOrd="3" destOrd="0" presId="urn:microsoft.com/office/officeart/2005/8/layout/list1"/>
    <dgm:cxn modelId="{72855483-6C79-4B0B-951A-D4E82059A2A8}" type="presParOf" srcId="{93006AF3-C392-49EB-A7B6-5ABADE700229}" destId="{B34CD3DA-5FC8-43EA-8B88-F066A7632D29}" srcOrd="4" destOrd="0" presId="urn:microsoft.com/office/officeart/2005/8/layout/list1"/>
    <dgm:cxn modelId="{33BCFE49-02ED-4180-85D1-E301E54301F3}" type="presParOf" srcId="{B34CD3DA-5FC8-43EA-8B88-F066A7632D29}" destId="{B55A1D5D-9AFD-449E-881B-7B873ED49F6E}" srcOrd="0" destOrd="0" presId="urn:microsoft.com/office/officeart/2005/8/layout/list1"/>
    <dgm:cxn modelId="{7E76547F-EDA4-48DA-879A-DBB40A3E73FE}" type="presParOf" srcId="{B34CD3DA-5FC8-43EA-8B88-F066A7632D29}" destId="{18494A5D-6302-4DE6-B5ED-57D6DB9FCA93}" srcOrd="1" destOrd="0" presId="urn:microsoft.com/office/officeart/2005/8/layout/list1"/>
    <dgm:cxn modelId="{98B1A4AB-CF9E-4EF2-B3B2-1CD0BC4A0999}" type="presParOf" srcId="{93006AF3-C392-49EB-A7B6-5ABADE700229}" destId="{46265455-2A1B-4D59-81F7-D291E9D3256F}" srcOrd="5" destOrd="0" presId="urn:microsoft.com/office/officeart/2005/8/layout/list1"/>
    <dgm:cxn modelId="{1C5B1212-0460-431E-BBB0-0DC6630E773C}" type="presParOf" srcId="{93006AF3-C392-49EB-A7B6-5ABADE700229}" destId="{62C0307D-E470-4B2C-B0D0-E46BF34337BD}" srcOrd="6" destOrd="0" presId="urn:microsoft.com/office/officeart/2005/8/layout/list1"/>
    <dgm:cxn modelId="{B47B07A0-13DB-450C-83DB-E3B16A616724}" type="presParOf" srcId="{93006AF3-C392-49EB-A7B6-5ABADE700229}" destId="{1ACF0B0F-F45F-46F9-B745-91F1988EBE24}" srcOrd="7" destOrd="0" presId="urn:microsoft.com/office/officeart/2005/8/layout/list1"/>
    <dgm:cxn modelId="{DFDF1EF3-DA12-4B61-BF33-CC9A67E615A3}" type="presParOf" srcId="{93006AF3-C392-49EB-A7B6-5ABADE700229}" destId="{B27A93D4-7408-4049-B221-86E0B30D3D2B}" srcOrd="8" destOrd="0" presId="urn:microsoft.com/office/officeart/2005/8/layout/list1"/>
    <dgm:cxn modelId="{DF14750B-48BD-4B36-BC7F-BAB4A5C0ADF0}" type="presParOf" srcId="{B27A93D4-7408-4049-B221-86E0B30D3D2B}" destId="{B8EF9A45-2EC0-4736-9A1C-C0EB1AC7C40E}" srcOrd="0" destOrd="0" presId="urn:microsoft.com/office/officeart/2005/8/layout/list1"/>
    <dgm:cxn modelId="{72DDE48C-2813-4CA7-B217-C92E71C0208D}" type="presParOf" srcId="{B27A93D4-7408-4049-B221-86E0B30D3D2B}" destId="{5639C323-D48F-4696-BE8A-00DF9A668500}" srcOrd="1" destOrd="0" presId="urn:microsoft.com/office/officeart/2005/8/layout/list1"/>
    <dgm:cxn modelId="{94A51C32-55E4-4B08-B142-B45C61F1892B}" type="presParOf" srcId="{93006AF3-C392-49EB-A7B6-5ABADE700229}" destId="{0CAC89DE-93A6-4902-9A56-0AA84B3EDD78}" srcOrd="9" destOrd="0" presId="urn:microsoft.com/office/officeart/2005/8/layout/list1"/>
    <dgm:cxn modelId="{F566C684-9376-4105-9B0B-289821A1E3A7}" type="presParOf" srcId="{93006AF3-C392-49EB-A7B6-5ABADE700229}" destId="{AC1C0196-848C-4FBB-8C04-987C1A2E07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BAB1D-3672-4ED8-B850-8881BBC39C45}">
      <dsp:nvSpPr>
        <dsp:cNvPr id="0" name=""/>
        <dsp:cNvSpPr/>
      </dsp:nvSpPr>
      <dsp:spPr>
        <a:xfrm>
          <a:off x="0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 small game with complex features.</a:t>
          </a:r>
        </a:p>
      </dsp:txBody>
      <dsp:txXfrm>
        <a:off x="0" y="1593265"/>
        <a:ext cx="3414946" cy="2515683"/>
      </dsp:txXfrm>
    </dsp:sp>
    <dsp:sp modelId="{DDA17E8D-BDCB-458A-B68F-A9248DCC6FAB}">
      <dsp:nvSpPr>
        <dsp:cNvPr id="0" name=""/>
        <dsp:cNvSpPr/>
      </dsp:nvSpPr>
      <dsp:spPr>
        <a:xfrm>
          <a:off x="1078552" y="419280"/>
          <a:ext cx="1257841" cy="125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62759" y="603487"/>
        <a:ext cx="889427" cy="889427"/>
      </dsp:txXfrm>
    </dsp:sp>
    <dsp:sp modelId="{9AD24300-7EFD-4D06-89F8-748BFFB99796}">
      <dsp:nvSpPr>
        <dsp:cNvPr id="0" name=""/>
        <dsp:cNvSpPr/>
      </dsp:nvSpPr>
      <dsp:spPr>
        <a:xfrm>
          <a:off x="0" y="4192733"/>
          <a:ext cx="3414946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DA159-B3C0-46C9-888C-EB5A3CBF7CD9}">
      <dsp:nvSpPr>
        <dsp:cNvPr id="0" name=""/>
        <dsp:cNvSpPr/>
      </dsp:nvSpPr>
      <dsp:spPr>
        <a:xfrm>
          <a:off x="3744454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Further my knowledge and experience with C# programming and the Unity Engine.</a:t>
          </a:r>
        </a:p>
      </dsp:txBody>
      <dsp:txXfrm>
        <a:off x="3744454" y="1593265"/>
        <a:ext cx="3414946" cy="2515683"/>
      </dsp:txXfrm>
    </dsp:sp>
    <dsp:sp modelId="{5AABA48C-027A-4851-A3BB-90BD63F2CFB2}">
      <dsp:nvSpPr>
        <dsp:cNvPr id="0" name=""/>
        <dsp:cNvSpPr/>
      </dsp:nvSpPr>
      <dsp:spPr>
        <a:xfrm>
          <a:off x="4834993" y="419280"/>
          <a:ext cx="1257841" cy="1257841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9200" y="603487"/>
        <a:ext cx="889427" cy="889427"/>
      </dsp:txXfrm>
    </dsp:sp>
    <dsp:sp modelId="{A0B4A796-4BF8-4B3B-86B5-6E6E5B2E097E}">
      <dsp:nvSpPr>
        <dsp:cNvPr id="0" name=""/>
        <dsp:cNvSpPr/>
      </dsp:nvSpPr>
      <dsp:spPr>
        <a:xfrm>
          <a:off x="3756441" y="4192733"/>
          <a:ext cx="3414946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3FDFE-1D39-479F-B0D0-0CF426375427}">
      <dsp:nvSpPr>
        <dsp:cNvPr id="0" name=""/>
        <dsp:cNvSpPr/>
      </dsp:nvSpPr>
      <dsp:spPr>
        <a:xfrm>
          <a:off x="7512882" y="0"/>
          <a:ext cx="3414946" cy="419280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firsthand how challenging developing a functional game is from your own concepts. </a:t>
          </a:r>
        </a:p>
      </dsp:txBody>
      <dsp:txXfrm>
        <a:off x="7512882" y="1593265"/>
        <a:ext cx="3414946" cy="2515683"/>
      </dsp:txXfrm>
    </dsp:sp>
    <dsp:sp modelId="{0D7D6E86-20FA-4650-B875-318108B35862}">
      <dsp:nvSpPr>
        <dsp:cNvPr id="0" name=""/>
        <dsp:cNvSpPr/>
      </dsp:nvSpPr>
      <dsp:spPr>
        <a:xfrm>
          <a:off x="8591434" y="419280"/>
          <a:ext cx="1257841" cy="1257841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66" tIns="12700" rIns="980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75641" y="603487"/>
        <a:ext cx="889427" cy="889427"/>
      </dsp:txXfrm>
    </dsp:sp>
    <dsp:sp modelId="{A61857E3-7005-4AE1-B9FD-985097C473F9}">
      <dsp:nvSpPr>
        <dsp:cNvPr id="0" name=""/>
        <dsp:cNvSpPr/>
      </dsp:nvSpPr>
      <dsp:spPr>
        <a:xfrm>
          <a:off x="7512882" y="4192733"/>
          <a:ext cx="3414946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EAFCA-0724-4E75-9FBB-F22B3FB6FBD4}">
      <dsp:nvSpPr>
        <dsp:cNvPr id="0" name=""/>
        <dsp:cNvSpPr/>
      </dsp:nvSpPr>
      <dsp:spPr>
        <a:xfrm>
          <a:off x="0" y="240120"/>
          <a:ext cx="773680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64B8D-54F4-46C2-AF2B-9CF8131061E5}">
      <dsp:nvSpPr>
        <dsp:cNvPr id="0" name=""/>
        <dsp:cNvSpPr/>
      </dsp:nvSpPr>
      <dsp:spPr>
        <a:xfrm>
          <a:off x="386840" y="63000"/>
          <a:ext cx="5922734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703" tIns="0" rIns="20470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Knowledge Level: Slightly Above Basic Experience</a:t>
          </a:r>
        </a:p>
      </dsp:txBody>
      <dsp:txXfrm>
        <a:off x="404133" y="80293"/>
        <a:ext cx="5888148" cy="319654"/>
      </dsp:txXfrm>
    </dsp:sp>
    <dsp:sp modelId="{62C0307D-E470-4B2C-B0D0-E46BF34337BD}">
      <dsp:nvSpPr>
        <dsp:cNvPr id="0" name=""/>
        <dsp:cNvSpPr/>
      </dsp:nvSpPr>
      <dsp:spPr>
        <a:xfrm>
          <a:off x="0" y="784440"/>
          <a:ext cx="773680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94A5D-6302-4DE6-B5ED-57D6DB9FCA93}">
      <dsp:nvSpPr>
        <dsp:cNvPr id="0" name=""/>
        <dsp:cNvSpPr/>
      </dsp:nvSpPr>
      <dsp:spPr>
        <a:xfrm>
          <a:off x="386840" y="607320"/>
          <a:ext cx="5351642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703" tIns="0" rIns="20470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Previously took the Game Programming NSU course</a:t>
          </a:r>
        </a:p>
      </dsp:txBody>
      <dsp:txXfrm>
        <a:off x="404133" y="624613"/>
        <a:ext cx="5317056" cy="319654"/>
      </dsp:txXfrm>
    </dsp:sp>
    <dsp:sp modelId="{AC1C0196-848C-4FBB-8C04-987C1A2E076F}">
      <dsp:nvSpPr>
        <dsp:cNvPr id="0" name=""/>
        <dsp:cNvSpPr/>
      </dsp:nvSpPr>
      <dsp:spPr>
        <a:xfrm>
          <a:off x="0" y="1328760"/>
          <a:ext cx="7736807" cy="31790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62" tIns="249936" rIns="6004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Wonderfully versatile game engine for all types of projects.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Online documentation for engine functionalities.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Helpful user forums to further understand issues.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1" kern="1200" dirty="0"/>
            <a:t>Customizability with Unity’s package system and Asset Store.</a:t>
          </a:r>
          <a:endParaRPr lang="en-US" sz="2000" kern="1200" dirty="0"/>
        </a:p>
      </dsp:txBody>
      <dsp:txXfrm>
        <a:off x="0" y="1328760"/>
        <a:ext cx="7736807" cy="3179010"/>
      </dsp:txXfrm>
    </dsp:sp>
    <dsp:sp modelId="{5639C323-D48F-4696-BE8A-00DF9A668500}">
      <dsp:nvSpPr>
        <dsp:cNvPr id="0" name=""/>
        <dsp:cNvSpPr/>
      </dsp:nvSpPr>
      <dsp:spPr>
        <a:xfrm>
          <a:off x="386840" y="1151640"/>
          <a:ext cx="5415764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703" tIns="0" rIns="20470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Working with Unity provides:</a:t>
          </a:r>
          <a:endParaRPr lang="en-US" sz="2000" kern="1200" dirty="0"/>
        </a:p>
      </dsp:txBody>
      <dsp:txXfrm>
        <a:off x="404133" y="1168933"/>
        <a:ext cx="5381178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F2C97-E389-4918-8567-73FD8826FF2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A2D96-516F-4CDE-A691-8AC2D651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5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  <a:p>
            <a:r>
              <a:rPr lang="en-US" dirty="0"/>
              <a:t>C# logo: https://github.com/exercism/meta/issues/27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Unity Logo: https://www.google.com/url?sa=i&amp;url=https%3A%2F%2Finvestors.unity.com%2Foverview%2Fdefault.aspx&amp;psig=AOvVaw2tax67JVP1hWcZ808Nbd1v&amp;ust=1700999584651000&amp;source=images&amp;cd=vfe&amp;opi=89978449&amp;ved=0CBQQjhxqFwoTCLi9zbGL34IDFQAAAAAdAAAAABAE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A2D96-516F-4CDE-A691-8AC2D6514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7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  <a:p>
            <a:r>
              <a:rPr lang="en-US" dirty="0"/>
              <a:t>Minecraft Image: https://minecraft.wiki/w/Fishing#/media/File:Fishing.png</a:t>
            </a:r>
          </a:p>
          <a:p>
            <a:r>
              <a:rPr lang="en-US" dirty="0"/>
              <a:t>Stardew Valley Image: https://stardewcommunitywiki.com/File:Glacierfish_after_12am.png</a:t>
            </a:r>
          </a:p>
          <a:p>
            <a:r>
              <a:rPr lang="en-US" dirty="0"/>
              <a:t>Raft Image: https://raft.fandom.com/wiki/Game_Mechanics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A2D96-516F-4CDE-A691-8AC2D6514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4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  <a:p>
            <a:r>
              <a:rPr lang="en-US" dirty="0"/>
              <a:t>Unity Logo: https://www.google.com/url?sa=i&amp;url=https%3A%2F%2Finvestors.unity.com%2Foverview%2Fdefault.aspx&amp;psig=AOvVaw2tax67JVP1hWcZ808Nbd1v&amp;ust=1700999584651000&amp;source=images&amp;cd=vfe&amp;opi=89978449&amp;ved=0CBQQjhxqFwoTCLi9zbGL34IDFQAAAAAdAAAAABAE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A2D96-516F-4CDE-A691-8AC2D6514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  <a:p>
            <a:r>
              <a:rPr lang="en-US" dirty="0"/>
              <a:t>Unity Logo: https://www.google.com/url?sa=i&amp;url=https%3A%2F%2Finvestors.unity.com%2Foverview%2Fdefault.aspx&amp;psig=AOvVaw2tax67JVP1hWcZ808Nbd1v&amp;ust=1700999584651000&amp;source=images&amp;cd=vfe&amp;opi=89978449&amp;ved=0CBQQjhxqFwoTCLi9zbGL34IDFQAAAAAdAAAAABAE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A2D96-516F-4CDE-A691-8AC2D6514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3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Made using: Draw.io https://app.diagrams.net/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A2D96-516F-4CDE-A691-8AC2D6514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2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Made using: Draw.io https://app.diagrams.net/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A2D96-516F-4CDE-A691-8AC2D6514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3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7F17-1E93-79E1-B3FE-A6348EC08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E3E57-91B8-CF1B-DAD6-52419D7B0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19A0-C3CF-0650-0FDB-EF10B027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AB0C-706E-F453-A30F-9CFF126B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96E5F-8C08-8374-FC49-CFE0504E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8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CB26-228C-2CDE-DB5F-ECE07525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81139-76C9-31EB-AE49-9E950EB89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B87EE-A02F-DA18-0930-E157DDC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EAF8E-7170-6C47-31B8-8BC588ED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848F-79DA-E0FF-6923-4E66DCCC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CCDC3B-C004-FECF-8CBC-35E355872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219CE-0DE3-C4E3-448B-5C28C6F1C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07C9-179B-62FE-C0E3-865393A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ABB07-438C-602F-B075-943AA955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A843-0C3A-2F4C-5B36-84007CFC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E5DB-B1D4-4406-D78B-CD1098C9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2B54-B29D-63D6-3E51-5620E2AB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40C0-06A6-2AFE-8CB8-13B2F1CA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7C3C-2E5D-A4AE-EE13-ECD364FC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A401-7D54-5460-5AA0-2EA1F5C4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84E1-5CC4-C8C1-F679-5745FE72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70401-B56B-F0EF-E2D5-EECBCF6E2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93623-88F6-92DD-938E-D6035542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06F4-0F27-FE35-36C5-FCF25CFB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3456-F9B3-0E35-A662-BB0BF31B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7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2CDC-2D0B-C8B2-405C-6D5489FE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784F2-E8CF-904B-C198-C94248AA5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7A7E8-9AEC-C3D3-8183-097B4FABB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E817-EB0F-74D5-DA5D-6E8E1D5A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4B9CC-EBC8-B92F-0731-21F64066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10F5D-216B-802D-3B64-0C7D78A3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5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E86C-FB07-5425-342E-9AE2B6B5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6EBDA-2347-CE7F-F81D-42E672427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8F48B-6E48-4D36-B5AD-AF4AADD2B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E00CD-31B1-3D19-6C53-CA2E461BF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E9473-2D8A-E71B-C80D-A2C4EA164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69A90-A6B9-2239-E295-A35B09CC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BC130-4795-415C-8176-B17B1D85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3A9EA-0A4F-7498-2FBA-228D31D6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1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EB8D-204D-FAC3-DCE6-F8C3617A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C3A20-1F9D-1F02-4924-A4327BCC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6E59F-1D0B-7903-7D1F-7101CF910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D34E8-D990-1367-9EBE-D5C6EA3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8314F-DB76-F12E-1572-16E4C1A8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2F803-223E-72FB-1CA1-47E9AD13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2A85-F351-3890-E1CE-C816FD79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7114-3373-1439-9C34-E4346F02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7E1A-128B-549B-EF49-304878A2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25970-56D2-302D-AEED-6930D168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52D2C-DF7C-233D-150A-2306C944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307EE-0D4A-702E-2AA6-FA9ADEB2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3A08-3C3B-FEEF-0335-DDF3EA6D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1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0F22-8FAC-C53D-693B-B148B913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7C86-A2DE-AD76-DE33-FAAF190B2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8DAAE-96EF-24EB-3424-B1BC40110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9E716-B330-0B1D-7584-85DCB5E1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DDD11-4008-3DF1-2934-AC852313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F38AF-701C-ABCC-A055-04D55AEB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4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5FF0A-9F16-56CF-AAEA-0A06CAC7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3B2D-D7D9-2C97-AF10-1BC5A6594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7B647-347E-810D-4F7F-F56D365D1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8B66-3D9D-469B-B16A-BBEAC808B8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02C5F-2F78-8FB2-0CC0-166BF675A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E85CB-ED87-6842-908E-7C4D32CE1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143D3-FF57-4AE5-BF31-553763D3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7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-hj540P5Q1hLK7NS5fTSNYoNJpPWSL24&amp;si=Sf13qhRdDl8T8_cX" TargetMode="External"/><Relationship Id="rId2" Type="http://schemas.openxmlformats.org/officeDocument/2006/relationships/hyperlink" Target="https://pixabay.com/sound-effec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DanP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2701F-1BD1-CB63-FEBA-76D1A6AD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7200" b="1" u="sng" dirty="0">
                <a:solidFill>
                  <a:srgbClr val="FFFFFF"/>
                </a:solidFill>
              </a:rPr>
              <a:t>Shoals O’ Plenty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1360A-6DBD-6BAB-50FA-F74F26BE7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Game Programming Capstone Project </a:t>
            </a:r>
          </a:p>
          <a:p>
            <a:pPr algn="r"/>
            <a:r>
              <a:rPr lang="en-US">
                <a:solidFill>
                  <a:srgbClr val="FFFFFF"/>
                </a:solidFill>
              </a:rPr>
              <a:t>By Ben Perryman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# / official or unofficial logo · Issue #27 · exercism/meta · GitHub">
            <a:extLst>
              <a:ext uri="{FF2B5EF4-FFF2-40B4-BE49-F238E27FC236}">
                <a16:creationId xmlns:a16="http://schemas.microsoft.com/office/drawing/2014/main" id="{DF19BE8B-119B-3CB9-7407-646AED1B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79" y="196995"/>
            <a:ext cx="1461759" cy="157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nity Technologies - Investor relations">
            <a:extLst>
              <a:ext uri="{FF2B5EF4-FFF2-40B4-BE49-F238E27FC236}">
                <a16:creationId xmlns:a16="http://schemas.microsoft.com/office/drawing/2014/main" id="{2434CDE0-9215-30F5-55ED-769D6435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06" y="311347"/>
            <a:ext cx="3779165" cy="13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6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B97D942E-09EF-4107-98F4-74DB7F72D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6B7DA-2B29-3C07-DD83-704AA814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Island/Stations Creation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artoon of a island with palm trees&#10;&#10;Description automatically generated">
            <a:extLst>
              <a:ext uri="{FF2B5EF4-FFF2-40B4-BE49-F238E27FC236}">
                <a16:creationId xmlns:a16="http://schemas.microsoft.com/office/drawing/2014/main" id="{43C61DBD-FFF1-CEC3-4E5B-9CC8B3947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r="6160" b="-1"/>
          <a:stretch/>
        </p:blipFill>
        <p:spPr>
          <a:xfrm>
            <a:off x="838200" y="364144"/>
            <a:ext cx="3335789" cy="2811320"/>
          </a:xfrm>
          <a:prstGeom prst="rect">
            <a:avLst/>
          </a:prstGeom>
        </p:spPr>
      </p:pic>
      <p:pic>
        <p:nvPicPr>
          <p:cNvPr id="5" name="Picture 4" descr="A screen shot of a game&#10;&#10;Description automatically generated">
            <a:extLst>
              <a:ext uri="{FF2B5EF4-FFF2-40B4-BE49-F238E27FC236}">
                <a16:creationId xmlns:a16="http://schemas.microsoft.com/office/drawing/2014/main" id="{B5DF9EB6-3223-AE9E-2D3F-E341419B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7" r="12634" b="1"/>
          <a:stretch/>
        </p:blipFill>
        <p:spPr>
          <a:xfrm>
            <a:off x="4466396" y="364143"/>
            <a:ext cx="3336953" cy="2811320"/>
          </a:xfrm>
          <a:prstGeom prst="rect">
            <a:avLst/>
          </a:prstGeom>
        </p:spPr>
      </p:pic>
      <p:pic>
        <p:nvPicPr>
          <p:cNvPr id="11" name="Picture 10" descr="A piece of paper with a drawing on it&#10;&#10;Description automatically generated">
            <a:extLst>
              <a:ext uri="{FF2B5EF4-FFF2-40B4-BE49-F238E27FC236}">
                <a16:creationId xmlns:a16="http://schemas.microsoft.com/office/drawing/2014/main" id="{10DF306F-D25E-9EE5-3329-1EA191DCB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7" b="-1"/>
          <a:stretch/>
        </p:blipFill>
        <p:spPr>
          <a:xfrm>
            <a:off x="8095756" y="364143"/>
            <a:ext cx="3336953" cy="2811320"/>
          </a:xfrm>
          <a:prstGeom prst="rect">
            <a:avLst/>
          </a:pr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5E534-C7ED-BE5C-BE90-6DCF34BEB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First section worked on</a:t>
            </a:r>
          </a:p>
          <a:p>
            <a:r>
              <a:rPr lang="en-US" sz="2400" dirty="0"/>
              <a:t>Unity Terrain Tool experience</a:t>
            </a:r>
          </a:p>
          <a:p>
            <a:r>
              <a:rPr lang="en-US" sz="2400" dirty="0"/>
              <a:t>Player and camera movement</a:t>
            </a:r>
          </a:p>
          <a:p>
            <a:r>
              <a:rPr lang="en-US" sz="2400" dirty="0"/>
              <a:t>Developing menus</a:t>
            </a:r>
          </a:p>
        </p:txBody>
      </p:sp>
    </p:spTree>
    <p:extLst>
      <p:ext uri="{BB962C8B-B14F-4D97-AF65-F5344CB8AC3E}">
        <p14:creationId xmlns:p14="http://schemas.microsoft.com/office/powerpoint/2010/main" val="35770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A0A-277D-9A19-CE42-18D2AD71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/>
              <a:t>Fishing Minigame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30AA-C984-3E96-9FF6-8A51EF65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Concept created from experience with other games</a:t>
            </a:r>
          </a:p>
          <a:p>
            <a:r>
              <a:rPr lang="en-US" sz="1800" dirty="0"/>
              <a:t>Lots of random numbers being generated</a:t>
            </a:r>
          </a:p>
          <a:p>
            <a:r>
              <a:rPr lang="en-US" sz="1800" dirty="0"/>
              <a:t>Takes the item data from scriptable objects to reach a result.</a:t>
            </a:r>
          </a:p>
        </p:txBody>
      </p:sp>
      <p:sp>
        <p:nvSpPr>
          <p:cNvPr id="54" name="Oval 5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ece of paper with a drawing on it&#10;&#10;Description automatically generated">
            <a:extLst>
              <a:ext uri="{FF2B5EF4-FFF2-40B4-BE49-F238E27FC236}">
                <a16:creationId xmlns:a16="http://schemas.microsoft.com/office/drawing/2014/main" id="{8B9712CA-EB2B-9AB3-0582-97A56AE94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r="13517" b="4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ece of paper with drawings on it&#10;&#10;Description automatically generated">
            <a:extLst>
              <a:ext uri="{FF2B5EF4-FFF2-40B4-BE49-F238E27FC236}">
                <a16:creationId xmlns:a16="http://schemas.microsoft.com/office/drawing/2014/main" id="{35AD3BB4-CE58-56CB-FE6D-D157AFAE9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r="16415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1" name="Picture 10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9CF6DCC0-8C9B-73D8-5F13-3AF1F646F6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r="7372" b="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ece of paper with a drawing on it&#10;&#10;Description automatically generated">
            <a:extLst>
              <a:ext uri="{FF2B5EF4-FFF2-40B4-BE49-F238E27FC236}">
                <a16:creationId xmlns:a16="http://schemas.microsoft.com/office/drawing/2014/main" id="{F4FC86B1-2ED4-B5A3-51CF-5D1274ED2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4" r="5" b="19867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2FB19F-7B32-B139-4CEC-45754380E9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r="14533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484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5CDAE39-FE18-8F39-898D-ECA8BCD5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8" y="555625"/>
            <a:ext cx="8937625" cy="1401763"/>
          </a:xfrm>
        </p:spPr>
      </p:pic>
      <p:pic>
        <p:nvPicPr>
          <p:cNvPr id="25" name="Picture 2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3CD21A-51CB-0131-F52C-FDE95F75C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8" y="2017713"/>
            <a:ext cx="8937625" cy="3167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84E98-B1DA-380B-AF9F-44F64AE1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Coroutines</a:t>
            </a:r>
          </a:p>
        </p:txBody>
      </p:sp>
    </p:spTree>
    <p:extLst>
      <p:ext uri="{BB962C8B-B14F-4D97-AF65-F5344CB8AC3E}">
        <p14:creationId xmlns:p14="http://schemas.microsoft.com/office/powerpoint/2010/main" val="418733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0D5FF-BC6B-CA25-4E05-B790472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Key Lessons &amp; Future Ideas</a:t>
            </a:r>
            <a:endParaRPr lang="en-US" dirty="0"/>
          </a:p>
        </p:txBody>
      </p:sp>
      <p:pic>
        <p:nvPicPr>
          <p:cNvPr id="5" name="Picture 4" descr="A desk with many sticky notes on it&#10;&#10;Description automatically generated">
            <a:extLst>
              <a:ext uri="{FF2B5EF4-FFF2-40B4-BE49-F238E27FC236}">
                <a16:creationId xmlns:a16="http://schemas.microsoft.com/office/drawing/2014/main" id="{5511DB74-476D-F2FC-0DB4-652459274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863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226D-937C-8313-5C0A-0A0647067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1700" dirty="0"/>
              <a:t>Keep track of feasible ideas</a:t>
            </a:r>
          </a:p>
          <a:p>
            <a:r>
              <a:rPr lang="en-US" sz="1700" dirty="0"/>
              <a:t>Do not get stuck on perfecting</a:t>
            </a:r>
          </a:p>
          <a:p>
            <a:r>
              <a:rPr lang="en-US" sz="1700" dirty="0"/>
              <a:t>Watch out for feature bloat</a:t>
            </a:r>
          </a:p>
          <a:p>
            <a:r>
              <a:rPr lang="en-US" sz="1700" dirty="0"/>
              <a:t>Do not be afraid to get free online assets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2000" u="sng" dirty="0"/>
              <a:t>Ideas:</a:t>
            </a:r>
          </a:p>
          <a:p>
            <a:r>
              <a:rPr lang="en-US" sz="1700" dirty="0"/>
              <a:t>Better fishing UI and Animations.</a:t>
            </a:r>
          </a:p>
          <a:p>
            <a:r>
              <a:rPr lang="en-US" sz="1700" dirty="0"/>
              <a:t>Win animation of boat leaving</a:t>
            </a:r>
          </a:p>
          <a:p>
            <a:r>
              <a:rPr lang="en-US" sz="1700" dirty="0"/>
              <a:t>Ways to increase chances of getting certain fish or materials</a:t>
            </a:r>
          </a:p>
          <a:p>
            <a:r>
              <a:rPr lang="en-US" sz="1700" dirty="0"/>
              <a:t>Save and load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66188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2CEDD-9C25-723D-8C8B-3F633871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18" name="Graphic 5" descr="Questions">
            <a:extLst>
              <a:ext uri="{FF2B5EF4-FFF2-40B4-BE49-F238E27FC236}">
                <a16:creationId xmlns:a16="http://schemas.microsoft.com/office/drawing/2014/main" id="{8BA74EEA-82A9-429B-26E8-9025AA06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1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D8CDC-1F14-5B68-4624-10306787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Resources: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12A01B0-3E6E-083E-92B6-1CEEC64F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Sound files: </a:t>
            </a:r>
            <a:r>
              <a:rPr lang="en-US" sz="2000" u="sng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https://pixabay.com/sound-effects/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Inventory Tutorial 0 – 7: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https://youtube.com/playlist?list=PL-hj540P5Q1hLK7NS5fTSNYoNJpPWSL24&amp;si=Sf13qhRdDl8T8_cX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https://www.youtube.com/@DanPos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23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7CFB4-9286-F021-4599-9677AC1A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990153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DA64-0181-1CBD-3584-EBE64C372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7" y="1733591"/>
            <a:ext cx="4495577" cy="4752690"/>
          </a:xfrm>
        </p:spPr>
        <p:txBody>
          <a:bodyPr>
            <a:normAutofit/>
          </a:bodyPr>
          <a:lstStyle/>
          <a:p>
            <a:r>
              <a:rPr lang="en-US" sz="2400" dirty="0"/>
              <a:t>Island Survival Based Game</a:t>
            </a:r>
          </a:p>
          <a:p>
            <a:r>
              <a:rPr lang="en-US" sz="2400" dirty="0"/>
              <a:t>Gameplay centering around:</a:t>
            </a:r>
          </a:p>
          <a:p>
            <a:pPr lvl="1"/>
            <a:r>
              <a:rPr lang="en-US" sz="1800" i="1" dirty="0"/>
              <a:t>Constant need to eat, drink, and sleep</a:t>
            </a:r>
          </a:p>
          <a:p>
            <a:pPr lvl="1"/>
            <a:r>
              <a:rPr lang="en-US" sz="1800" i="1" dirty="0"/>
              <a:t>Getting resources to survive.</a:t>
            </a:r>
          </a:p>
          <a:p>
            <a:pPr lvl="1"/>
            <a:r>
              <a:rPr lang="en-US" sz="1800" i="1" dirty="0"/>
              <a:t>Repairing a boat with resources to win.</a:t>
            </a:r>
          </a:p>
          <a:p>
            <a:r>
              <a:rPr lang="en-US" sz="2400" dirty="0"/>
              <a:t>In-game Resources come from fishing.</a:t>
            </a:r>
          </a:p>
          <a:p>
            <a:r>
              <a:rPr lang="en-US" sz="2400" dirty="0"/>
              <a:t>Examples/inspirations:</a:t>
            </a:r>
          </a:p>
          <a:p>
            <a:pPr lvl="1"/>
            <a:r>
              <a:rPr lang="en-US" sz="1800" i="1" dirty="0"/>
              <a:t>Minecraft. Mojang Studios, 2009.</a:t>
            </a:r>
          </a:p>
          <a:p>
            <a:pPr lvl="1"/>
            <a:r>
              <a:rPr lang="en-US" sz="1800" i="1" dirty="0"/>
              <a:t>Stardew Valley. </a:t>
            </a:r>
            <a:r>
              <a:rPr lang="en-US" sz="1800" i="1" dirty="0" err="1"/>
              <a:t>ConcernedApe</a:t>
            </a:r>
            <a:r>
              <a:rPr lang="en-US" sz="1800" i="1" dirty="0"/>
              <a:t>, 2016.</a:t>
            </a:r>
          </a:p>
          <a:p>
            <a:pPr lvl="1"/>
            <a:r>
              <a:rPr lang="en-US" sz="1800" i="1" dirty="0"/>
              <a:t>Raft. </a:t>
            </a:r>
            <a:r>
              <a:rPr lang="en-US" sz="1800" i="1" dirty="0" err="1"/>
              <a:t>Redbeet</a:t>
            </a:r>
            <a:r>
              <a:rPr lang="en-US" sz="1800" i="1" dirty="0"/>
              <a:t> Interactive, 2022.</a:t>
            </a:r>
          </a:p>
        </p:txBody>
      </p:sp>
      <p:pic>
        <p:nvPicPr>
          <p:cNvPr id="1026" name="Picture 2" descr="Fishing – Minecraft Wiki">
            <a:extLst>
              <a:ext uri="{FF2B5EF4-FFF2-40B4-BE49-F238E27FC236}">
                <a16:creationId xmlns:a16="http://schemas.microsoft.com/office/drawing/2014/main" id="{3BB3E10C-B497-77F3-4DAE-C2942C5D9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3" r="11529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D20D05-5906-F018-9149-3502F5C5C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7" r="17281" b="1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Mechanics - Official Raft Wiki">
            <a:extLst>
              <a:ext uri="{FF2B5EF4-FFF2-40B4-BE49-F238E27FC236}">
                <a16:creationId xmlns:a16="http://schemas.microsoft.com/office/drawing/2014/main" id="{B2EBE340-43B2-A8CD-656B-3891D63C5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r="21608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7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E713F-A264-4A9B-5BA5-24B5689A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5" y="348863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Initial Project Goals: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83F95E-6799-3773-1703-5AC081A36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40669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Unity Technologies - Investor relations">
            <a:extLst>
              <a:ext uri="{FF2B5EF4-FFF2-40B4-BE49-F238E27FC236}">
                <a16:creationId xmlns:a16="http://schemas.microsoft.com/office/drawing/2014/main" id="{5D8CB0B4-C078-316C-1A83-8B2E93FB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20" y="129558"/>
            <a:ext cx="3779165" cy="13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3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1514F-4EF9-CD6D-24E2-FCDF5768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072780"/>
          </a:xfrm>
        </p:spPr>
        <p:txBody>
          <a:bodyPr anchor="b">
            <a:normAutofit/>
          </a:bodyPr>
          <a:lstStyle/>
          <a:p>
            <a:r>
              <a:rPr lang="en-US" sz="4000"/>
              <a:t>Continuing with Unity:</a:t>
            </a:r>
            <a:endParaRPr lang="en-US" sz="4000" dirty="0"/>
          </a:p>
        </p:txBody>
      </p:sp>
      <p:sp>
        <p:nvSpPr>
          <p:cNvPr id="69" name="Rectangle 5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6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" descr="Unity Technologies - Investor relations">
            <a:extLst>
              <a:ext uri="{FF2B5EF4-FFF2-40B4-BE49-F238E27FC236}">
                <a16:creationId xmlns:a16="http://schemas.microsoft.com/office/drawing/2014/main" id="{354C45F3-2767-C33B-9249-801413CC4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9539"/>
          <a:stretch/>
        </p:blipFill>
        <p:spPr bwMode="auto">
          <a:xfrm>
            <a:off x="7575735" y="2256030"/>
            <a:ext cx="4170530" cy="23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D0291E50-0711-A142-69B2-4A716CAA9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141374"/>
              </p:ext>
            </p:extLst>
          </p:nvPr>
        </p:nvGraphicFramePr>
        <p:xfrm>
          <a:off x="141517" y="1657309"/>
          <a:ext cx="7736807" cy="457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754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C5726-A11B-7D36-33CB-59D5C652C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Inventory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66D4-3B98-9AF9-8BB6-AB48411C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400" dirty="0"/>
              <a:t>Lots of different tutorials online, Dan Pos on YouTube was a great help.</a:t>
            </a:r>
          </a:p>
          <a:p>
            <a:r>
              <a:rPr lang="en-US" sz="2400" dirty="0"/>
              <a:t>Scriptable Objects hold item data.</a:t>
            </a:r>
          </a:p>
          <a:p>
            <a:r>
              <a:rPr lang="en-US" sz="2400" dirty="0"/>
              <a:t>List entries hold item data containers.</a:t>
            </a:r>
          </a:p>
          <a:p>
            <a:r>
              <a:rPr lang="en-US" sz="2400" dirty="0"/>
              <a:t>Serialization helps keep track of hidden data.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A84197A-01E0-C220-3D4E-2BFD14B6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92" y="37420"/>
            <a:ext cx="5998878" cy="3359371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DE131CB-A5BC-638B-F9F5-6B5BBA50E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87" y="4794319"/>
            <a:ext cx="3315757" cy="1909647"/>
          </a:xfrm>
          <a:prstGeom prst="rect">
            <a:avLst/>
          </a:prstGeom>
        </p:spPr>
      </p:pic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3F7EF9C-1E92-45DD-C1F7-9C0FC97A8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04" y="3550825"/>
            <a:ext cx="5431536" cy="1215317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DD803CA2-949B-2592-3D78-2A5986C0E04E}"/>
              </a:ext>
            </a:extLst>
          </p:cNvPr>
          <p:cNvSpPr/>
          <p:nvPr/>
        </p:nvSpPr>
        <p:spPr>
          <a:xfrm flipV="1">
            <a:off x="7220273" y="4952331"/>
            <a:ext cx="1219658" cy="97797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9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8E854-518C-03BB-983A-820515015BAD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Scriptable Objects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2147F23-32E8-4001-A8D5-CF0DE56E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68" y="1726668"/>
            <a:ext cx="4814726" cy="498111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D06850-CA89-475E-0E5A-510DCCC83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52" y="1738062"/>
            <a:ext cx="3195076" cy="49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8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oftware program&#10;&#10;Description automatically generated">
            <a:extLst>
              <a:ext uri="{FF2B5EF4-FFF2-40B4-BE49-F238E27FC236}">
                <a16:creationId xmlns:a16="http://schemas.microsoft.com/office/drawing/2014/main" id="{A7B1D6D9-BD91-6931-4A01-ECBEBBB87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" y="143461"/>
            <a:ext cx="7922781" cy="657065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61937D-B88D-E8B2-4EBD-9AFFBC46F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/>
          <a:stretch/>
        </p:blipFill>
        <p:spPr>
          <a:xfrm>
            <a:off x="8006081" y="153571"/>
            <a:ext cx="4185920" cy="2004234"/>
          </a:xfrm>
          <a:prstGeom prst="rect">
            <a:avLst/>
          </a:prstGeom>
        </p:spPr>
      </p:pic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75277A-16E6-F769-9503-FEB77E29D5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31156" r="24106"/>
          <a:stretch/>
        </p:blipFill>
        <p:spPr>
          <a:xfrm>
            <a:off x="8174643" y="2617775"/>
            <a:ext cx="3848796" cy="1427643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CF58471-7C5C-C14E-9C72-AA5DA9A0FC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0"/>
          <a:stretch/>
        </p:blipFill>
        <p:spPr>
          <a:xfrm>
            <a:off x="8967696" y="4569843"/>
            <a:ext cx="2056035" cy="698120"/>
          </a:xfrm>
          <a:prstGeom prst="rect">
            <a:avLst/>
          </a:prstGeom>
        </p:spPr>
      </p:pic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25A291F-6A20-4A8F-DDF2-BA7BEC16B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336" y="5809446"/>
            <a:ext cx="2581442" cy="869635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0B84CFDE-F984-A65C-2531-5D5B934F2989}"/>
              </a:ext>
            </a:extLst>
          </p:cNvPr>
          <p:cNvSpPr/>
          <p:nvPr/>
        </p:nvSpPr>
        <p:spPr>
          <a:xfrm rot="18877651">
            <a:off x="9840152" y="2204377"/>
            <a:ext cx="329074" cy="317903"/>
          </a:xfrm>
          <a:prstGeom prst="corne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L-Shape 49">
            <a:extLst>
              <a:ext uri="{FF2B5EF4-FFF2-40B4-BE49-F238E27FC236}">
                <a16:creationId xmlns:a16="http://schemas.microsoft.com/office/drawing/2014/main" id="{833035B1-8585-90B8-737D-19381D8856CC}"/>
              </a:ext>
            </a:extLst>
          </p:cNvPr>
          <p:cNvSpPr/>
          <p:nvPr/>
        </p:nvSpPr>
        <p:spPr>
          <a:xfrm rot="18877651">
            <a:off x="9838764" y="4115443"/>
            <a:ext cx="329074" cy="317903"/>
          </a:xfrm>
          <a:prstGeom prst="corne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-Shape 51">
            <a:extLst>
              <a:ext uri="{FF2B5EF4-FFF2-40B4-BE49-F238E27FC236}">
                <a16:creationId xmlns:a16="http://schemas.microsoft.com/office/drawing/2014/main" id="{494784D8-7BB4-3A9B-9438-3DCF7D938C60}"/>
              </a:ext>
            </a:extLst>
          </p:cNvPr>
          <p:cNvSpPr/>
          <p:nvPr/>
        </p:nvSpPr>
        <p:spPr>
          <a:xfrm rot="18877651">
            <a:off x="9838762" y="5354370"/>
            <a:ext cx="329074" cy="317903"/>
          </a:xfrm>
          <a:prstGeom prst="corne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586D555-BE85-8B1F-E9D9-CCF97835D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3943"/>
            <a:ext cx="6014720" cy="4846332"/>
          </a:xfrm>
          <a:prstGeom prst="rect">
            <a:avLst/>
          </a:prstGeom>
        </p:spPr>
      </p:pic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2B9DEC9B-17FA-592E-DDB9-3217D30B6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2" y="393894"/>
            <a:ext cx="5826808" cy="62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3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64F9C-35D4-883F-3CBB-37EDB279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Demo Time</a:t>
            </a:r>
          </a:p>
        </p:txBody>
      </p:sp>
      <p:pic>
        <p:nvPicPr>
          <p:cNvPr id="7" name="Graphic 6" descr="Alarm Clock">
            <a:extLst>
              <a:ext uri="{FF2B5EF4-FFF2-40B4-BE49-F238E27FC236}">
                <a16:creationId xmlns:a16="http://schemas.microsoft.com/office/drawing/2014/main" id="{865625A1-8B68-0937-F823-BC88EC820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8307" y="1024912"/>
            <a:ext cx="3217333" cy="3217333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B2F1C7-E3EE-913F-C7A4-FFB85B03F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8" y="1364124"/>
            <a:ext cx="4533764" cy="25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660</Words>
  <Application>Microsoft Office PowerPoint</Application>
  <PresentationFormat>Widescreen</PresentationFormat>
  <Paragraphs>83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Shoals O’ Plenty</vt:lpstr>
      <vt:lpstr>Project Scope:</vt:lpstr>
      <vt:lpstr>Initial Project Goals:</vt:lpstr>
      <vt:lpstr>Continuing with Unity:</vt:lpstr>
      <vt:lpstr>Inventory System</vt:lpstr>
      <vt:lpstr>PowerPoint Presentation</vt:lpstr>
      <vt:lpstr>PowerPoint Presentation</vt:lpstr>
      <vt:lpstr>PowerPoint Presentation</vt:lpstr>
      <vt:lpstr>Demo Time</vt:lpstr>
      <vt:lpstr>Island/Stations Creation</vt:lpstr>
      <vt:lpstr>Fishing Minigame</vt:lpstr>
      <vt:lpstr>Coroutines</vt:lpstr>
      <vt:lpstr>Key Lessons &amp; Future Ideas</vt:lpstr>
      <vt:lpstr>Questions?</vt:lpstr>
      <vt:lpstr>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Shoals O’ Plenty</dc:title>
  <dc:creator>Jonathan Perryman</dc:creator>
  <cp:lastModifiedBy>Jonathan Perryman</cp:lastModifiedBy>
  <cp:revision>26</cp:revision>
  <dcterms:created xsi:type="dcterms:W3CDTF">2023-11-23T00:26:20Z</dcterms:created>
  <dcterms:modified xsi:type="dcterms:W3CDTF">2023-11-29T01:52:52Z</dcterms:modified>
</cp:coreProperties>
</file>